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6" r:id="rId5"/>
    <p:sldId id="262" r:id="rId6"/>
    <p:sldId id="263" r:id="rId7"/>
    <p:sldId id="264" r:id="rId8"/>
    <p:sldId id="267" r:id="rId9"/>
    <p:sldId id="272" r:id="rId10"/>
    <p:sldId id="274" r:id="rId11"/>
    <p:sldId id="268" r:id="rId12"/>
    <p:sldId id="273" r:id="rId13"/>
    <p:sldId id="275" r:id="rId14"/>
    <p:sldId id="269" r:id="rId15"/>
    <p:sldId id="279" r:id="rId16"/>
    <p:sldId id="276" r:id="rId17"/>
    <p:sldId id="270" r:id="rId18"/>
    <p:sldId id="280" r:id="rId19"/>
    <p:sldId id="277" r:id="rId20"/>
    <p:sldId id="271" r:id="rId21"/>
    <p:sldId id="281" r:id="rId22"/>
    <p:sldId id="278" r:id="rId23"/>
    <p:sldId id="259" r:id="rId24"/>
    <p:sldId id="260" r:id="rId25"/>
    <p:sldId id="261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9996-6754-4D5A-BBE9-64D4AF273E27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F2ED-9ED7-4379-8D56-869570CCE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4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9996-6754-4D5A-BBE9-64D4AF273E27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F2ED-9ED7-4379-8D56-869570CCE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916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9996-6754-4D5A-BBE9-64D4AF273E27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F2ED-9ED7-4379-8D56-869570CCE73A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70210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9996-6754-4D5A-BBE9-64D4AF273E27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F2ED-9ED7-4379-8D56-869570CCE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4775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9996-6754-4D5A-BBE9-64D4AF273E27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F2ED-9ED7-4379-8D56-869570CCE73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03254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9996-6754-4D5A-BBE9-64D4AF273E27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F2ED-9ED7-4379-8D56-869570CCE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2691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9996-6754-4D5A-BBE9-64D4AF273E27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F2ED-9ED7-4379-8D56-869570CCE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3225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9996-6754-4D5A-BBE9-64D4AF273E27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F2ED-9ED7-4379-8D56-869570CCE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362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9996-6754-4D5A-BBE9-64D4AF273E27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F2ED-9ED7-4379-8D56-869570CCE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16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9996-6754-4D5A-BBE9-64D4AF273E27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F2ED-9ED7-4379-8D56-869570CCE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34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9996-6754-4D5A-BBE9-64D4AF273E27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F2ED-9ED7-4379-8D56-869570CCE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541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9996-6754-4D5A-BBE9-64D4AF273E27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F2ED-9ED7-4379-8D56-869570CCE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74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9996-6754-4D5A-BBE9-64D4AF273E27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F2ED-9ED7-4379-8D56-869570CCE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1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9996-6754-4D5A-BBE9-64D4AF273E27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F2ED-9ED7-4379-8D56-869570CCE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703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9996-6754-4D5A-BBE9-64D4AF273E27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F2ED-9ED7-4379-8D56-869570CCE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213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9996-6754-4D5A-BBE9-64D4AF273E27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F2ED-9ED7-4379-8D56-869570CCE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020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A9996-6754-4D5A-BBE9-64D4AF273E27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D46F2ED-9ED7-4379-8D56-869570CCE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114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17B2B-09AA-4A16-92CD-E3917067D9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/>
              <a:t>CIS 355A Final: Landscape GUI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D22E2C-296A-41FF-8E30-4D22F68C90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Devaraj Kumar Daniel</a:t>
            </a:r>
          </a:p>
        </p:txBody>
      </p:sp>
    </p:spTree>
    <p:extLst>
      <p:ext uri="{BB962C8B-B14F-4D97-AF65-F5344CB8AC3E}">
        <p14:creationId xmlns:p14="http://schemas.microsoft.com/office/powerpoint/2010/main" val="23769664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290BB-8DBC-48B4-B467-B79AD2520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 Code added</a:t>
            </a:r>
          </a:p>
        </p:txBody>
      </p:sp>
      <p:pic>
        <p:nvPicPr>
          <p:cNvPr id="5" name="Picture 4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F8FE9629-1A51-4FA6-826A-D879BDB35E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03" y="1879683"/>
            <a:ext cx="5613749" cy="3098634"/>
          </a:xfrm>
          <a:prstGeom prst="rect">
            <a:avLst/>
          </a:prstGeom>
        </p:spPr>
      </p:pic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9388B10A-FF9C-442B-9C08-72DEAF26E6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1615" y="1879683"/>
            <a:ext cx="4319867" cy="3689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725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C5119-1015-4831-89E6-BB328110E1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Adding Design Elements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FDE121-D3C8-4260-944F-76C00FBA31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8593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0F8F3-0FDC-4D39-8600-6576D5053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E77A0C-738B-44F2-BF44-4E79A4EA5CDA}"/>
              </a:ext>
            </a:extLst>
          </p:cNvPr>
          <p:cNvSpPr txBox="1"/>
          <p:nvPr/>
        </p:nvSpPr>
        <p:spPr>
          <a:xfrm>
            <a:off x="933254" y="1894788"/>
            <a:ext cx="104205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We added some design elements to make it look like a more modern application. The submit order button at the time was not functional. A reset button was created that was functional </a:t>
            </a:r>
          </a:p>
        </p:txBody>
      </p:sp>
      <p:pic>
        <p:nvPicPr>
          <p:cNvPr id="6" name="Picture 5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7285468C-67BB-4B9D-9B7B-899229427A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254" y="2679620"/>
            <a:ext cx="4806447" cy="3127778"/>
          </a:xfrm>
          <a:prstGeom prst="rect">
            <a:avLst/>
          </a:prstGeom>
        </p:spPr>
      </p:pic>
      <p:pic>
        <p:nvPicPr>
          <p:cNvPr id="8" name="Picture 7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57760453-7FE7-4850-9642-0BF6612AD2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677" y="2730833"/>
            <a:ext cx="4647641" cy="3025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153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D7F16-4FDB-4CC6-AFAA-5E89E05C5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 Code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C10B78-933E-437E-BAC9-A2689185FA5B}"/>
              </a:ext>
            </a:extLst>
          </p:cNvPr>
          <p:cNvSpPr txBox="1"/>
          <p:nvPr/>
        </p:nvSpPr>
        <p:spPr>
          <a:xfrm>
            <a:off x="1055802" y="1690688"/>
            <a:ext cx="5646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added a landscape GUI info class that will grab the information from the GUI</a:t>
            </a:r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9FA49732-A295-465F-9AAA-509E6CF92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802" y="2505913"/>
            <a:ext cx="5477639" cy="3467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8838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73791-5E91-4286-A595-B103C206F7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Using Object Arrays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8E01ED-77C3-490E-B14E-44D5F223DA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2985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89E72-C6ED-40CE-92B1-3B5EBC005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tabs to the GUI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7279A9-E081-4D80-B8DD-97D2DFDA0FEA}"/>
              </a:ext>
            </a:extLst>
          </p:cNvPr>
          <p:cNvSpPr txBox="1"/>
          <p:nvPr/>
        </p:nvSpPr>
        <p:spPr>
          <a:xfrm>
            <a:off x="980388" y="1583703"/>
            <a:ext cx="99829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added functional tabs the </a:t>
            </a:r>
            <a:r>
              <a:rPr lang="en-US" dirty="0" err="1"/>
              <a:t>gui</a:t>
            </a:r>
            <a:r>
              <a:rPr lang="en-US" dirty="0"/>
              <a:t> the corresponded to the wireframe diagram we created previously . The submit order button is also functional now</a:t>
            </a:r>
          </a:p>
        </p:txBody>
      </p:sp>
      <p:pic>
        <p:nvPicPr>
          <p:cNvPr id="6" name="Picture 5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8980B97F-4B5D-44AE-A973-5700734471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748" y="3336792"/>
            <a:ext cx="3581806" cy="2582350"/>
          </a:xfrm>
          <a:prstGeom prst="rect">
            <a:avLst/>
          </a:prstGeom>
        </p:spPr>
      </p:pic>
      <p:pic>
        <p:nvPicPr>
          <p:cNvPr id="8" name="Picture 7" descr="Graphical user interface&#10;&#10;Description automatically generated">
            <a:extLst>
              <a:ext uri="{FF2B5EF4-FFF2-40B4-BE49-F238E27FC236}">
                <a16:creationId xmlns:a16="http://schemas.microsoft.com/office/drawing/2014/main" id="{8DC46CAD-9AE3-49B1-84C8-F77B0EA2D0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642" y="3336792"/>
            <a:ext cx="3581806" cy="2582350"/>
          </a:xfrm>
          <a:prstGeom prst="rect">
            <a:avLst/>
          </a:prstGeom>
        </p:spPr>
      </p:pic>
      <p:pic>
        <p:nvPicPr>
          <p:cNvPr id="10" name="Picture 9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61E1AD12-87BB-47FD-9744-0525EE6B0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8536" y="3336792"/>
            <a:ext cx="3581806" cy="2582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4479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ED4C7-BF29-4A2B-BD15-9302609EC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 code added</a:t>
            </a:r>
          </a:p>
        </p:txBody>
      </p:sp>
      <p:pic>
        <p:nvPicPr>
          <p:cNvPr id="5" name="Content Placeholder 4" descr="Text&#10;&#10;Description automatically generated with medium confidence">
            <a:extLst>
              <a:ext uri="{FF2B5EF4-FFF2-40B4-BE49-F238E27FC236}">
                <a16:creationId xmlns:a16="http://schemas.microsoft.com/office/drawing/2014/main" id="{2D9E0545-C4FB-490A-AE81-B262CE6498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3241073" cy="4351338"/>
          </a:xfrm>
        </p:spPr>
      </p:pic>
      <p:pic>
        <p:nvPicPr>
          <p:cNvPr id="7" name="Picture 6" descr="Table&#10;&#10;Description automatically generated">
            <a:extLst>
              <a:ext uri="{FF2B5EF4-FFF2-40B4-BE49-F238E27FC236}">
                <a16:creationId xmlns:a16="http://schemas.microsoft.com/office/drawing/2014/main" id="{AECB6B53-B0A1-45AE-A997-6429BF46EF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3446" y="1781665"/>
            <a:ext cx="4661715" cy="4058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0419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481D6-4F4E-45CF-9266-4FD1E860AE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Writing data from a GUI to a File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6AC39A-2E5D-4F7F-9801-C1ACE314E6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1418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9441E-8943-4CB3-B292-CF9981AF9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file writing capabilities</a:t>
            </a:r>
          </a:p>
        </p:txBody>
      </p:sp>
      <p:pic>
        <p:nvPicPr>
          <p:cNvPr id="5" name="Picture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83C49014-8C77-4D76-A2C7-FAE91310B4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36190"/>
            <a:ext cx="5022306" cy="3447824"/>
          </a:xfrm>
          <a:prstGeom prst="rect">
            <a:avLst/>
          </a:prstGeom>
        </p:spPr>
      </p:pic>
      <p:pic>
        <p:nvPicPr>
          <p:cNvPr id="7" name="Picture 6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25809A5E-A773-4D6B-AB33-FE29B7F46D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311" y="3021181"/>
            <a:ext cx="4352239" cy="815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2023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71C16-7331-4446-B02A-097E5AC47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 Code Added</a:t>
            </a:r>
          </a:p>
        </p:txBody>
      </p:sp>
      <p:pic>
        <p:nvPicPr>
          <p:cNvPr id="5" name="Picture 4" descr="Text&#10;&#10;Description automatically generated with medium confidence">
            <a:extLst>
              <a:ext uri="{FF2B5EF4-FFF2-40B4-BE49-F238E27FC236}">
                <a16:creationId xmlns:a16="http://schemas.microsoft.com/office/drawing/2014/main" id="{4D1C76E0-65FE-4A0A-925C-21DEB2CB42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54248"/>
            <a:ext cx="5143163" cy="5038627"/>
          </a:xfrm>
          <a:prstGeom prst="rect">
            <a:avLst/>
          </a:prstGeom>
        </p:spPr>
      </p:pic>
      <p:pic>
        <p:nvPicPr>
          <p:cNvPr id="7" name="Picture 6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5BD252F3-A951-4B19-B600-2FE25D8F3A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1363" y="1690688"/>
            <a:ext cx="6209011" cy="4576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028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20E33-AB2B-41EA-B42C-82759F3AF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of 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A935E-2B1C-43A5-8428-9C110F777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3161"/>
            <a:ext cx="10744200" cy="460380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dirty="0"/>
              <a:t>							</a:t>
            </a:r>
          </a:p>
          <a:p>
            <a:pPr marL="0" indent="0">
              <a:buNone/>
            </a:pPr>
            <a:r>
              <a:rPr lang="en-US" sz="2100" dirty="0"/>
              <a:t>												Slide</a:t>
            </a:r>
          </a:p>
          <a:p>
            <a:r>
              <a:rPr lang="en-US" sz="2100" dirty="0"/>
              <a:t>Introduction									3</a:t>
            </a:r>
          </a:p>
          <a:p>
            <a:r>
              <a:rPr lang="en-US" sz="2100" dirty="0"/>
              <a:t>Designing										4-7</a:t>
            </a:r>
          </a:p>
          <a:p>
            <a:r>
              <a:rPr lang="en-US" sz="2100" dirty="0"/>
              <a:t>Making the GUI								8-10</a:t>
            </a:r>
          </a:p>
          <a:p>
            <a:r>
              <a:rPr lang="en-US" sz="2100" dirty="0"/>
              <a:t>Adding Design Elements						11-13</a:t>
            </a:r>
          </a:p>
          <a:p>
            <a:r>
              <a:rPr lang="en-US" sz="2100" dirty="0"/>
              <a:t>Using Object Arrays			 				14-16</a:t>
            </a:r>
          </a:p>
          <a:p>
            <a:r>
              <a:rPr lang="en-US" sz="2100" dirty="0"/>
              <a:t>Writing Data from a GUI to a file		 		17-19</a:t>
            </a:r>
          </a:p>
          <a:p>
            <a:r>
              <a:rPr lang="en-US" sz="2100" dirty="0"/>
              <a:t>Writing Data from a GUI to a Database			20-22</a:t>
            </a:r>
          </a:p>
          <a:p>
            <a:r>
              <a:rPr lang="en-US" sz="2100" dirty="0"/>
              <a:t>Challenges faced during Project				23</a:t>
            </a:r>
          </a:p>
          <a:p>
            <a:r>
              <a:rPr lang="en-US" sz="2100" dirty="0"/>
              <a:t>Career Skills Obtained						24</a:t>
            </a:r>
          </a:p>
          <a:p>
            <a:r>
              <a:rPr lang="en-US" sz="2100" dirty="0"/>
              <a:t>Conclusion									25</a:t>
            </a:r>
          </a:p>
        </p:txBody>
      </p:sp>
    </p:spTree>
    <p:extLst>
      <p:ext uri="{BB962C8B-B14F-4D97-AF65-F5344CB8AC3E}">
        <p14:creationId xmlns:p14="http://schemas.microsoft.com/office/powerpoint/2010/main" val="12172993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910D5-CFFC-40F0-A101-1F0819846F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Writing data from a GUI to a Database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3297AF-0027-462F-BC4E-A4BA5823E8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1678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1CDCC-D1F8-44EA-B559-9B9C818C0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00C0E79F-410C-4EBF-9124-6014D5D7DA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79250"/>
            <a:ext cx="4780450" cy="3234676"/>
          </a:xfrm>
          <a:prstGeom prst="rect">
            <a:avLst/>
          </a:prstGeom>
        </p:spPr>
      </p:pic>
      <p:pic>
        <p:nvPicPr>
          <p:cNvPr id="7" name="Picture 6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8ABCCD8F-DFFA-477E-8BA0-47E1CC1F97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8974" y="2479250"/>
            <a:ext cx="5084826" cy="2608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0872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E8CA9-7AC3-48C4-89D7-A6695DD24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 code added</a:t>
            </a:r>
          </a:p>
        </p:txBody>
      </p:sp>
      <p:pic>
        <p:nvPicPr>
          <p:cNvPr id="5" name="Picture 4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6A973467-3466-477E-B5CC-F37991751D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266" y="717354"/>
            <a:ext cx="5533534" cy="2295089"/>
          </a:xfrm>
          <a:prstGeom prst="rect">
            <a:avLst/>
          </a:prstGeom>
        </p:spPr>
      </p:pic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4B9FC250-33AB-4306-9478-4E66714EDB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172" y="1814147"/>
            <a:ext cx="4516315" cy="4326498"/>
          </a:xfrm>
          <a:prstGeom prst="rect">
            <a:avLst/>
          </a:prstGeom>
        </p:spPr>
      </p:pic>
      <p:pic>
        <p:nvPicPr>
          <p:cNvPr id="9" name="Picture 8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641AC768-3115-407B-861B-3B2E09A3F5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266" y="3491346"/>
            <a:ext cx="5991520" cy="264929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BDCE904-0BCF-4BB5-8D49-ACC1224EDC7F}"/>
              </a:ext>
            </a:extLst>
          </p:cNvPr>
          <p:cNvSpPr txBox="1"/>
          <p:nvPr/>
        </p:nvSpPr>
        <p:spPr>
          <a:xfrm>
            <a:off x="1282045" y="6297105"/>
            <a:ext cx="10228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Code was added so that the GUI can interact with a database when orders are submitted.</a:t>
            </a:r>
          </a:p>
        </p:txBody>
      </p:sp>
    </p:spTree>
    <p:extLst>
      <p:ext uri="{BB962C8B-B14F-4D97-AF65-F5344CB8AC3E}">
        <p14:creationId xmlns:p14="http://schemas.microsoft.com/office/powerpoint/2010/main" val="27367970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4BE90-095D-4684-A5C7-B50DDCA44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faced during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42E14-CF6B-4190-9B02-2573F4411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Getting the database to connect to the GUI and data to be written successfully to it.</a:t>
            </a:r>
          </a:p>
          <a:p>
            <a:r>
              <a:rPr lang="en-US" sz="1600" dirty="0"/>
              <a:t>Programming array of objects</a:t>
            </a:r>
          </a:p>
          <a:p>
            <a:r>
              <a:rPr lang="en-US" sz="1600" dirty="0"/>
              <a:t>Remembering to name all the elements of the GUI</a:t>
            </a:r>
          </a:p>
          <a:p>
            <a:r>
              <a:rPr lang="en-US" sz="1600" dirty="0"/>
              <a:t>Getting everything aligned in the GUI</a:t>
            </a:r>
          </a:p>
          <a:p>
            <a:r>
              <a:rPr lang="en-US" sz="1600" dirty="0"/>
              <a:t>Setting up the environment the first time</a:t>
            </a:r>
          </a:p>
          <a:p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907276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933CD-CA9B-4902-8625-CE30DF26C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Career Skills Obtained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A9F35F-D542-4BEA-96F8-665F652C9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program a GUI with java</a:t>
            </a:r>
          </a:p>
          <a:p>
            <a:r>
              <a:rPr lang="en-US" dirty="0"/>
              <a:t>Connecting a GUI application to a database</a:t>
            </a:r>
          </a:p>
          <a:p>
            <a:r>
              <a:rPr lang="en-US" dirty="0"/>
              <a:t>Designing a GUI</a:t>
            </a:r>
          </a:p>
          <a:p>
            <a:r>
              <a:rPr lang="en-US" dirty="0"/>
              <a:t>Using a Wireframe and UML Diagram to design a program</a:t>
            </a:r>
          </a:p>
          <a:p>
            <a:r>
              <a:rPr lang="en-US" dirty="0"/>
              <a:t>Developing a program that reads and writes to files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0546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102BD-203F-40BD-99EB-CAF5FBA41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830749-20B0-4162-A4D3-A84B04CB8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project was really challenging and fun to do. It was intriguing to see how applications interact with a database. Personally, I am a person that learns best with hands on activities, and this was perfect. After this project, I learned that if you plan everything out pre-hand  and the logic is correct programming comes down to syntax. Figuring out the logical part is the hardest. I hope </a:t>
            </a:r>
            <a:r>
              <a:rPr lang="en-US" dirty="0" err="1"/>
              <a:t>devry</a:t>
            </a:r>
            <a:r>
              <a:rPr lang="en-US" dirty="0"/>
              <a:t> continues to do projects like this.</a:t>
            </a:r>
          </a:p>
        </p:txBody>
      </p:sp>
    </p:spTree>
    <p:extLst>
      <p:ext uri="{BB962C8B-B14F-4D97-AF65-F5344CB8AC3E}">
        <p14:creationId xmlns:p14="http://schemas.microsoft.com/office/powerpoint/2010/main" val="4186774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CF5E6-CF5B-48E0-BF41-7E976CEE9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309" y="400639"/>
            <a:ext cx="8534400" cy="1507067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F8CF7-3CC4-4D76-A458-E4DEE08E7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5527" y="1907706"/>
            <a:ext cx="8825659" cy="3853861"/>
          </a:xfrm>
        </p:spPr>
        <p:txBody>
          <a:bodyPr>
            <a:normAutofit/>
          </a:bodyPr>
          <a:lstStyle/>
          <a:p>
            <a:r>
              <a:rPr lang="en-US" dirty="0"/>
              <a:t>For this project we were tasked to create a Java based program that did the following:</a:t>
            </a:r>
          </a:p>
          <a:p>
            <a:r>
              <a:rPr lang="en-US" dirty="0"/>
              <a:t>Design a GUI application</a:t>
            </a:r>
          </a:p>
          <a:p>
            <a:r>
              <a:rPr lang="en-US" dirty="0"/>
              <a:t>Design the GUI using Diagrams</a:t>
            </a:r>
          </a:p>
          <a:p>
            <a:r>
              <a:rPr lang="en-US" dirty="0"/>
              <a:t>Add Design Elements to the GUI</a:t>
            </a:r>
          </a:p>
          <a:p>
            <a:r>
              <a:rPr lang="en-US" dirty="0"/>
              <a:t>Store data from the program using a data base</a:t>
            </a:r>
          </a:p>
          <a:p>
            <a:r>
              <a:rPr lang="en-US" dirty="0"/>
              <a:t>Store data from the program using a file</a:t>
            </a:r>
          </a:p>
          <a:p>
            <a:endParaRPr lang="en-US" dirty="0"/>
          </a:p>
          <a:p>
            <a:r>
              <a:rPr lang="en-US" dirty="0"/>
              <a:t>Before Starting the project I had install </a:t>
            </a:r>
            <a:r>
              <a:rPr lang="en-US" dirty="0" err="1"/>
              <a:t>Netbeans</a:t>
            </a:r>
            <a:r>
              <a:rPr lang="en-US" dirty="0"/>
              <a:t> IDE and MYSQL database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583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2C33B-D90E-4CDA-A5C0-530EC91ECC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Designing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AAB799-4721-4E87-B8D4-9246BA1D63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315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6DFA1-DB50-468E-8279-5DE8EE8D4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Phase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86BA5-AAB2-4575-9BBC-4FC6CCB96B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During the design phase of this project, we were tasked to create a UML and Wireframe Diagram</a:t>
            </a:r>
          </a:p>
          <a:p>
            <a:r>
              <a:rPr lang="en-US" dirty="0"/>
              <a:t>This was so that the plan to create the classes and design of the application would be laid out clearly and understood amongst a potential team of programmers how the program is supposed to function</a:t>
            </a:r>
          </a:p>
        </p:txBody>
      </p:sp>
    </p:spTree>
    <p:extLst>
      <p:ext uri="{BB962C8B-B14F-4D97-AF65-F5344CB8AC3E}">
        <p14:creationId xmlns:p14="http://schemas.microsoft.com/office/powerpoint/2010/main" val="2746460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C95EA-D241-4C1F-A570-F671D657A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Wireframe Diagram</a:t>
            </a:r>
          </a:p>
        </p:txBody>
      </p:sp>
      <p:pic>
        <p:nvPicPr>
          <p:cNvPr id="5" name="Picture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F02F1154-C91C-48C8-B057-AA8BFD9C81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8283" y="2430990"/>
            <a:ext cx="4027717" cy="2630447"/>
          </a:xfrm>
          <a:prstGeom prst="rect">
            <a:avLst/>
          </a:prstGeom>
        </p:spPr>
      </p:pic>
      <p:pic>
        <p:nvPicPr>
          <p:cNvPr id="7" name="Picture 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79BAEEFF-07A7-4150-AEE4-D277856F89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4637" y="745615"/>
            <a:ext cx="4068896" cy="2630448"/>
          </a:xfrm>
          <a:prstGeom prst="rect">
            <a:avLst/>
          </a:prstGeom>
        </p:spPr>
      </p:pic>
      <p:pic>
        <p:nvPicPr>
          <p:cNvPr id="9" name="Picture 8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668E9EDA-00EB-49E7-8FAC-CBCC4B5834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4637" y="3870102"/>
            <a:ext cx="4068896" cy="263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512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D189C-65AE-4B1B-A4C8-DC70799CA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UML Class Diagram</a:t>
            </a:r>
          </a:p>
        </p:txBody>
      </p:sp>
      <p:pic>
        <p:nvPicPr>
          <p:cNvPr id="5" name="Picture 4" descr="Graphical user interface, application, Word&#10;&#10;Description automatically generated">
            <a:extLst>
              <a:ext uri="{FF2B5EF4-FFF2-40B4-BE49-F238E27FC236}">
                <a16:creationId xmlns:a16="http://schemas.microsoft.com/office/drawing/2014/main" id="{A9483F16-85C1-48DD-B765-52042E0CD5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9181" y="1972464"/>
            <a:ext cx="8515115" cy="3855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926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4233D-B85A-4EB6-A101-3F021CBC96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Making the GUI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F6D738-4219-47E3-9E8A-261B8DD9C7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87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2B519-5DB7-4B22-A0BD-1FF6BB741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GUI Application</a:t>
            </a:r>
          </a:p>
        </p:txBody>
      </p:sp>
      <p:pic>
        <p:nvPicPr>
          <p:cNvPr id="5" name="Content Placeholder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CAEB64E7-9C35-4C73-AF84-15C7453E55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514" y="2196040"/>
            <a:ext cx="6335009" cy="3810532"/>
          </a:xfrm>
        </p:spPr>
      </p:pic>
    </p:spTree>
    <p:extLst>
      <p:ext uri="{BB962C8B-B14F-4D97-AF65-F5344CB8AC3E}">
        <p14:creationId xmlns:p14="http://schemas.microsoft.com/office/powerpoint/2010/main" val="215615267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263</TotalTime>
  <Words>580</Words>
  <Application>Microsoft Office PowerPoint</Application>
  <PresentationFormat>Widescreen</PresentationFormat>
  <Paragraphs>61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Trebuchet MS</vt:lpstr>
      <vt:lpstr>Wingdings 3</vt:lpstr>
      <vt:lpstr>Facet</vt:lpstr>
      <vt:lpstr>CIS 355A Final: Landscape GUI</vt:lpstr>
      <vt:lpstr>Table of Contents</vt:lpstr>
      <vt:lpstr>Introduction</vt:lpstr>
      <vt:lpstr>Designing</vt:lpstr>
      <vt:lpstr>Design Phase</vt:lpstr>
      <vt:lpstr>Wireframe Diagram</vt:lpstr>
      <vt:lpstr>UML Class Diagram</vt:lpstr>
      <vt:lpstr>Making the GUI</vt:lpstr>
      <vt:lpstr>Simple GUI Application</vt:lpstr>
      <vt:lpstr>Event Code added</vt:lpstr>
      <vt:lpstr>Adding Design Elements</vt:lpstr>
      <vt:lpstr>PowerPoint Presentation</vt:lpstr>
      <vt:lpstr>Event Code</vt:lpstr>
      <vt:lpstr>Using Object Arrays</vt:lpstr>
      <vt:lpstr>Adding tabs to the GUI</vt:lpstr>
      <vt:lpstr>Event code added</vt:lpstr>
      <vt:lpstr>Writing data from a GUI to a File</vt:lpstr>
      <vt:lpstr>Adding file writing capabilities</vt:lpstr>
      <vt:lpstr>Event Code Added</vt:lpstr>
      <vt:lpstr>Writing data from a GUI to a Database</vt:lpstr>
      <vt:lpstr>PowerPoint Presentation</vt:lpstr>
      <vt:lpstr>Event code added</vt:lpstr>
      <vt:lpstr>Challenges faced during Project</vt:lpstr>
      <vt:lpstr>Career Skills Obtained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Daniel, Devaraj</dc:creator>
  <cp:lastModifiedBy>Daniel, Devaraj</cp:lastModifiedBy>
  <cp:revision>16</cp:revision>
  <dcterms:created xsi:type="dcterms:W3CDTF">2021-12-18T04:38:19Z</dcterms:created>
  <dcterms:modified xsi:type="dcterms:W3CDTF">2021-12-18T09:02:53Z</dcterms:modified>
</cp:coreProperties>
</file>