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9" r:id="rId3"/>
    <p:sldId id="290" r:id="rId4"/>
    <p:sldId id="271" r:id="rId5"/>
    <p:sldId id="263" r:id="rId6"/>
    <p:sldId id="267" r:id="rId7"/>
    <p:sldId id="270" r:id="rId8"/>
    <p:sldId id="268" r:id="rId9"/>
    <p:sldId id="273" r:id="rId10"/>
    <p:sldId id="261" r:id="rId11"/>
    <p:sldId id="265" r:id="rId12"/>
    <p:sldId id="274" r:id="rId13"/>
    <p:sldId id="275" r:id="rId14"/>
    <p:sldId id="266" r:id="rId15"/>
    <p:sldId id="276" r:id="rId16"/>
    <p:sldId id="277" r:id="rId17"/>
    <p:sldId id="278" r:id="rId18"/>
    <p:sldId id="264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0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272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3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2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1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6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36EFC3-B3AA-4DE1-BCA1-8EAD89A4A8FC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BC62-3000-4803-9772-8F499044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0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F1B8-BA11-4364-AF19-FEDF452C9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 290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C9471-16E2-42F5-9591-A8F89424E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Devaraj Kumar Daniel</a:t>
            </a:r>
          </a:p>
        </p:txBody>
      </p:sp>
    </p:spTree>
    <p:extLst>
      <p:ext uri="{BB962C8B-B14F-4D97-AF65-F5344CB8AC3E}">
        <p14:creationId xmlns:p14="http://schemas.microsoft.com/office/powerpoint/2010/main" val="38168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.</a:t>
            </a:r>
          </a:p>
          <a:p>
            <a:r>
              <a:rPr lang="en-US" sz="2000" dirty="0"/>
              <a:t>It should show the GET request in the Info column.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B71D4CF-E691-4D3B-A4AA-5B129CC5D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43" y="1009650"/>
            <a:ext cx="7111195" cy="32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91947"/>
            <a:ext cx="2739435" cy="22034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Creating and testing an SSL/TLS file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3330762"/>
            <a:ext cx="2739435" cy="2688559"/>
          </a:xfrm>
        </p:spPr>
        <p:txBody>
          <a:bodyPr/>
          <a:lstStyle/>
          <a:p>
            <a:r>
              <a:rPr lang="en-US" sz="2000" dirty="0"/>
              <a:t>Successfully decrypting SSL Stream</a:t>
            </a: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DF32B2-E616-4DE6-BCAC-B857BFE0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63" y="752475"/>
            <a:ext cx="463716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Module 4: Snort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F8166B-FAD5-4349-B19A-6040F66F1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3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96649"/>
            <a:ext cx="2739435" cy="1047568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070031"/>
            <a:ext cx="2739435" cy="2688559"/>
          </a:xfrm>
        </p:spPr>
        <p:txBody>
          <a:bodyPr/>
          <a:lstStyle/>
          <a:p>
            <a:r>
              <a:rPr lang="en-US" sz="2000" dirty="0"/>
              <a:t>It should show the transcript of the XMAS scan alert.</a:t>
            </a: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8CEFEF-74FB-4C24-9EF6-35E8326D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700394"/>
            <a:ext cx="4834341" cy="522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4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62" y="895433"/>
            <a:ext cx="2739435" cy="1661527"/>
          </a:xfrm>
        </p:spPr>
        <p:txBody>
          <a:bodyPr>
            <a:noAutofit/>
          </a:bodyPr>
          <a:lstStyle/>
          <a:p>
            <a:r>
              <a:rPr lang="en-US" sz="4000" dirty="0"/>
              <a:t>Testing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7062" y="2682774"/>
            <a:ext cx="2739435" cy="2688559"/>
          </a:xfrm>
        </p:spPr>
        <p:txBody>
          <a:bodyPr/>
          <a:lstStyle/>
          <a:p>
            <a:r>
              <a:rPr lang="en-US" sz="2000" dirty="0"/>
              <a:t>It should show the TCP packets generated by the XMAS scan.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2F0749-C63E-4CD1-ADA2-1E86FBE89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71" y="1302603"/>
            <a:ext cx="6831141" cy="42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3"/>
            <a:ext cx="2739435" cy="1183176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05000"/>
            <a:ext cx="2739435" cy="2688559"/>
          </a:xfrm>
        </p:spPr>
        <p:txBody>
          <a:bodyPr/>
          <a:lstStyle/>
          <a:p>
            <a:r>
              <a:rPr lang="en-US" sz="2000" dirty="0"/>
              <a:t>It should show the ping activity alert.</a:t>
            </a:r>
            <a:endParaRPr lang="en-US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29D1E6-FBA1-4F4B-83FB-8C5FB9817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1199006"/>
            <a:ext cx="6690134" cy="4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7767"/>
            <a:ext cx="2739435" cy="1689199"/>
          </a:xfrm>
        </p:spPr>
        <p:txBody>
          <a:bodyPr>
            <a:noAutofit/>
          </a:bodyPr>
          <a:lstStyle/>
          <a:p>
            <a:r>
              <a:rPr lang="en-US" sz="4000" dirty="0"/>
              <a:t>Creating Snort rules cont’d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711027"/>
            <a:ext cx="2739435" cy="2688559"/>
          </a:xfrm>
        </p:spPr>
        <p:txBody>
          <a:bodyPr/>
          <a:lstStyle/>
          <a:p>
            <a:r>
              <a:rPr lang="en-US" sz="2000" dirty="0"/>
              <a:t>It should show the ICMP packets generated by the ping activity.</a:t>
            </a:r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1A5DF65-56DC-403F-B872-70075CDCF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49" y="911538"/>
            <a:ext cx="6239481" cy="44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Module 5 Live Memory Analysis</a:t>
            </a:r>
            <a:br>
              <a:rPr lang="en-US" dirty="0"/>
            </a:b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We used Linux tools to analyze memory </a:t>
            </a:r>
          </a:p>
        </p:txBody>
      </p:sp>
    </p:spTree>
    <p:extLst>
      <p:ext uri="{BB962C8B-B14F-4D97-AF65-F5344CB8AC3E}">
        <p14:creationId xmlns:p14="http://schemas.microsoft.com/office/powerpoint/2010/main" val="103716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39435" cy="116473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336471"/>
            <a:ext cx="2739435" cy="2688559"/>
          </a:xfrm>
        </p:spPr>
        <p:txBody>
          <a:bodyPr/>
          <a:lstStyle/>
          <a:p>
            <a:r>
              <a:rPr lang="en-US" sz="2000" dirty="0"/>
              <a:t>It should show port 55000 open for both IPv4 and IPv6.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4574FE-D167-4EE3-9272-EE840D29C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81" y="886006"/>
            <a:ext cx="7049484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38736"/>
          </a:xfrm>
        </p:spPr>
        <p:txBody>
          <a:bodyPr>
            <a:noAutofit/>
          </a:bodyPr>
          <a:lstStyle/>
          <a:p>
            <a:r>
              <a:rPr lang="en-US" sz="4000" dirty="0"/>
              <a:t>Process Hacker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2771"/>
            <a:ext cx="2739435" cy="2688559"/>
          </a:xfrm>
        </p:spPr>
        <p:txBody>
          <a:bodyPr/>
          <a:lstStyle/>
          <a:p>
            <a:r>
              <a:rPr lang="en-US" sz="2000" dirty="0"/>
              <a:t>It should show properties of a chosen process. </a:t>
            </a:r>
            <a:endParaRPr lang="en-US" dirty="0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2FFE078-E11A-4007-86CD-5FB35B59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59" y="938212"/>
            <a:ext cx="7245927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5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AE91-300C-4A8E-84FD-D01BCCBA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7595-DC12-4F52-9A55-98C738A5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							</a:t>
            </a:r>
            <a:r>
              <a:rPr lang="en-US" sz="1400" dirty="0"/>
              <a:t>Slide</a:t>
            </a:r>
          </a:p>
          <a:p>
            <a:r>
              <a:rPr lang="en-US" sz="1400" dirty="0"/>
              <a:t>Introduction							3</a:t>
            </a:r>
          </a:p>
          <a:p>
            <a:r>
              <a:rPr lang="en-US" sz="1400" dirty="0"/>
              <a:t>Intrusion Analysis using Wireshark 				4-8</a:t>
            </a:r>
          </a:p>
          <a:p>
            <a:r>
              <a:rPr lang="en-US" sz="1400" dirty="0"/>
              <a:t>Open SSL								9-11</a:t>
            </a:r>
          </a:p>
          <a:p>
            <a:r>
              <a:rPr lang="en-US" sz="1400" dirty="0"/>
              <a:t>Snort									12-16</a:t>
            </a:r>
          </a:p>
          <a:p>
            <a:r>
              <a:rPr lang="en-US" sz="1400" dirty="0"/>
              <a:t>Live Memory Analysis			 			17-21</a:t>
            </a:r>
          </a:p>
          <a:p>
            <a:r>
              <a:rPr lang="en-US" sz="1400" dirty="0"/>
              <a:t>Firewall			 					22-25</a:t>
            </a:r>
          </a:p>
          <a:p>
            <a:r>
              <a:rPr lang="en-US" sz="1400" dirty="0"/>
              <a:t>Challenges of project						26</a:t>
            </a:r>
          </a:p>
          <a:p>
            <a:r>
              <a:rPr lang="en-US" sz="1400" dirty="0"/>
              <a:t>Career Skills acquired						27</a:t>
            </a:r>
          </a:p>
          <a:p>
            <a:r>
              <a:rPr lang="en-US" sz="1400" dirty="0"/>
              <a:t>Conclusion								28</a:t>
            </a:r>
          </a:p>
        </p:txBody>
      </p:sp>
    </p:spTree>
    <p:extLst>
      <p:ext uri="{BB962C8B-B14F-4D97-AF65-F5344CB8AC3E}">
        <p14:creationId xmlns:p14="http://schemas.microsoft.com/office/powerpoint/2010/main" val="2147258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86006"/>
            <a:ext cx="2739435" cy="1146980"/>
          </a:xfrm>
        </p:spPr>
        <p:txBody>
          <a:bodyPr>
            <a:noAutofit/>
          </a:bodyPr>
          <a:lstStyle/>
          <a:p>
            <a:r>
              <a:rPr lang="en-US" sz="4000" dirty="0"/>
              <a:t>Process Monitor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2226769"/>
            <a:ext cx="2739435" cy="2688559"/>
          </a:xfrm>
        </p:spPr>
        <p:txBody>
          <a:bodyPr>
            <a:normAutofit/>
          </a:bodyPr>
          <a:lstStyle/>
          <a:p>
            <a:r>
              <a:rPr lang="en-US" sz="2000" dirty="0"/>
              <a:t>It should show </a:t>
            </a:r>
            <a:r>
              <a:rPr lang="en-US" sz="2000" dirty="0" err="1"/>
              <a:t>ifFaceName</a:t>
            </a:r>
            <a:r>
              <a:rPr lang="en-US" sz="2000" dirty="0"/>
              <a:t> in the Path column and Data: Roman in the Detail column.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939144-A3A7-4E0F-BD97-6DBCBF3F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1688073"/>
            <a:ext cx="7435023" cy="32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4" y="886007"/>
            <a:ext cx="2739435" cy="6442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Volatility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4" y="1827272"/>
            <a:ext cx="2739435" cy="2688559"/>
          </a:xfrm>
        </p:spPr>
        <p:txBody>
          <a:bodyPr/>
          <a:lstStyle/>
          <a:p>
            <a:r>
              <a:rPr lang="en-US" sz="2000" dirty="0"/>
              <a:t>It should show compromised network connections.</a:t>
            </a:r>
            <a:endParaRPr lang="en-US" dirty="0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43F012-2979-4484-BDE8-ADEA97B3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1341063"/>
            <a:ext cx="6568117" cy="48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Module 6 Firewall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We configured a firewall with specific rules</a:t>
            </a:r>
          </a:p>
        </p:txBody>
      </p:sp>
    </p:spTree>
    <p:extLst>
      <p:ext uri="{BB962C8B-B14F-4D97-AF65-F5344CB8AC3E}">
        <p14:creationId xmlns:p14="http://schemas.microsoft.com/office/powerpoint/2010/main" val="336985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940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Time-based access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It should show two time-based access rules in the FORWARD chain.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7B31F3-D881-4096-8CF7-9D1105D3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0" y="1711867"/>
            <a:ext cx="7955148" cy="19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2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7"/>
            <a:ext cx="2739435" cy="11200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Dynamic NAT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256571"/>
            <a:ext cx="2739435" cy="2688559"/>
          </a:xfrm>
        </p:spPr>
        <p:txBody>
          <a:bodyPr/>
          <a:lstStyle/>
          <a:p>
            <a:r>
              <a:rPr lang="en-US" sz="2000" dirty="0"/>
              <a:t>It should include </a:t>
            </a:r>
            <a:r>
              <a:rPr lang="en-US" sz="2000" dirty="0" err="1"/>
              <a:t>prerouting</a:t>
            </a:r>
            <a:r>
              <a:rPr lang="en-US" sz="2000" dirty="0"/>
              <a:t> and </a:t>
            </a:r>
            <a:r>
              <a:rPr lang="en-US" sz="2000" dirty="0" err="1"/>
              <a:t>postrouting</a:t>
            </a:r>
            <a:r>
              <a:rPr lang="en-US" sz="2000" dirty="0"/>
              <a:t> rules.</a:t>
            </a:r>
          </a:p>
          <a:p>
            <a:endParaRPr lang="en-US" sz="2000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ABB8AC2-C38D-4400-8D0F-3295CFB73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0" y="982181"/>
            <a:ext cx="8258175" cy="295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8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886006"/>
            <a:ext cx="2739435" cy="1745227"/>
          </a:xfrm>
        </p:spPr>
        <p:txBody>
          <a:bodyPr>
            <a:noAutofit/>
          </a:bodyPr>
          <a:lstStyle/>
          <a:p>
            <a:r>
              <a:rPr lang="en-US" sz="4000" dirty="0"/>
              <a:t>Brute forcing of SSH logins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882488"/>
            <a:ext cx="2739435" cy="2688559"/>
          </a:xfrm>
        </p:spPr>
        <p:txBody>
          <a:bodyPr/>
          <a:lstStyle/>
          <a:p>
            <a:r>
              <a:rPr lang="en-US" sz="2000" dirty="0"/>
              <a:t>It should show the dropped SSH packet count.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490C707-6A1F-4A19-B5D5-8072A2DE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70" y="2432225"/>
            <a:ext cx="7974201" cy="9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7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1425-2568-4268-BE45-EF99A7FE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72F7-C847-495A-ACC3-8A74AAC11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challenges in the project were as follows:</a:t>
            </a:r>
          </a:p>
          <a:p>
            <a:r>
              <a:rPr lang="en-US" dirty="0"/>
              <a:t>Using some of the Linux Commands</a:t>
            </a:r>
          </a:p>
          <a:p>
            <a:r>
              <a:rPr lang="en-US" dirty="0"/>
              <a:t>Sometimes Connecting the Virtual Machine</a:t>
            </a:r>
          </a:p>
          <a:p>
            <a:r>
              <a:rPr lang="en-US" dirty="0"/>
              <a:t>Identifying Correct Information when using Wireshark</a:t>
            </a:r>
          </a:p>
        </p:txBody>
      </p:sp>
    </p:spTree>
    <p:extLst>
      <p:ext uri="{BB962C8B-B14F-4D97-AF65-F5344CB8AC3E}">
        <p14:creationId xmlns:p14="http://schemas.microsoft.com/office/powerpoint/2010/main" val="276822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7B7D-8EE5-4795-8CFF-DF62D894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2E91-3399-407F-9F36-A4068DDB1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career skills obtained were as follows:</a:t>
            </a:r>
          </a:p>
          <a:p>
            <a:r>
              <a:rPr lang="en-US" sz="1600" dirty="0"/>
              <a:t>Configuring a firewall with specific rules</a:t>
            </a:r>
          </a:p>
          <a:p>
            <a:r>
              <a:rPr lang="en-US" sz="1600" dirty="0"/>
              <a:t>Using Wireshark to analyze and figure out potential threats to a network</a:t>
            </a:r>
          </a:p>
          <a:p>
            <a:r>
              <a:rPr lang="en-US" sz="1600" dirty="0"/>
              <a:t>Using snort tools </a:t>
            </a:r>
          </a:p>
          <a:p>
            <a:r>
              <a:rPr lang="en-US" sz="1600" dirty="0"/>
              <a:t>Analyzing memory</a:t>
            </a:r>
          </a:p>
          <a:p>
            <a:r>
              <a:rPr lang="en-US" sz="1600" dirty="0"/>
              <a:t>Using SSL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5035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657A-2432-4281-99BB-C7D82478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64A8-A7E2-4D8F-BE89-994B67203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fun and hands on. It was a little bit challenging however when analyzing because I was not used to looking for certain pieces of information like what looks like suspect activity on a network with Wireshark and what  normal activity should look like. I hope DeVry continues to do these types of projects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37431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A876-A825-4CAC-9E91-4E2588C8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DF0-BBFD-48F3-9892-549CEBA68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For this project we were instructed to use a virtual machine to get familiar with various security measures and tools to analyze a network and explore ways secure a network with various software's and integrated tools within Linux and Microsoft Windows.</a:t>
            </a:r>
          </a:p>
          <a:p>
            <a:r>
              <a:rPr lang="en-US" sz="1600" dirty="0"/>
              <a:t>The following areas were covered during this:</a:t>
            </a:r>
          </a:p>
          <a:p>
            <a:r>
              <a:rPr lang="en-US" sz="1600" dirty="0"/>
              <a:t>Using Wireshark</a:t>
            </a:r>
          </a:p>
          <a:p>
            <a:r>
              <a:rPr lang="en-US" sz="1600" dirty="0"/>
              <a:t>Exploring SSL Encryption</a:t>
            </a:r>
          </a:p>
          <a:p>
            <a:r>
              <a:rPr lang="en-US" sz="1600" dirty="0"/>
              <a:t>Using Snort sensors for intrusion Detection</a:t>
            </a:r>
          </a:p>
          <a:p>
            <a:r>
              <a:rPr lang="en-US" sz="1600" dirty="0"/>
              <a:t>Using Live Memory Analysis</a:t>
            </a:r>
          </a:p>
          <a:p>
            <a:r>
              <a:rPr lang="en-US" sz="1600" dirty="0"/>
              <a:t>Setting Up firewall rules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43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693522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Module 2:</a:t>
            </a:r>
            <a:br>
              <a:rPr lang="en-US" sz="3600" dirty="0"/>
            </a:br>
            <a:r>
              <a:rPr lang="en-US" sz="3600" dirty="0"/>
              <a:t>Intrusion Analysis using Wireshark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5666"/>
            <a:ext cx="9144000" cy="2082523"/>
          </a:xfrm>
        </p:spPr>
        <p:txBody>
          <a:bodyPr>
            <a:noAutofit/>
          </a:bodyPr>
          <a:lstStyle/>
          <a:p>
            <a:r>
              <a:rPr lang="en-US" sz="1800" dirty="0"/>
              <a:t>We answered questions based on using </a:t>
            </a:r>
            <a:r>
              <a:rPr lang="en-US" sz="1800" dirty="0" err="1"/>
              <a:t>wireshark</a:t>
            </a:r>
            <a:r>
              <a:rPr lang="en-US" sz="1800" dirty="0"/>
              <a:t> in our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90" y="233457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Basic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890" y="1019406"/>
            <a:ext cx="11302738" cy="543545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b="1" dirty="0"/>
              <a:t>Answer the questions below from Part 4 of the Project. Analyze what is taking place</a:t>
            </a:r>
            <a:r>
              <a:rPr lang="en-US" sz="1600" dirty="0"/>
              <a:t>.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1600" dirty="0"/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packet no. 20 and packet no. 22. They are both ICMP traffic, but what are the differences between the packets?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There Destinations and sources IP’s are different.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is the cause of these differences? (Hint: OS) 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do you know that?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packet no. 37 and beyond, what do you think is taking place here?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Computer is trying to establish a connection and then it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getting dropped with a TCP RST attack that is why it changes from grey to red beyond 37.</a:t>
            </a:r>
            <a:endParaRPr lang="en-US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Look at packet no. 14520 and 22486 and compare the packets – what is suspicious about these packets?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Both packets are reset TCP attack packets being sent to the same destination but originating from different sources</a:t>
            </a:r>
            <a:endParaRPr lang="en-US" sz="16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destinations being targeted?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destination is 192.168.25.200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a few minutes to review the packet trace and your answers. </a:t>
            </a:r>
            <a:r>
              <a:rPr lang="en-US" sz="1600" b="1" dirty="0"/>
              <a:t>Summarize your analysis here:</a:t>
            </a:r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.</a:t>
            </a:r>
            <a:r>
              <a:rPr lang="en-US" sz="1600" dirty="0">
                <a:solidFill>
                  <a:schemeClr val="bg1"/>
                </a:solidFill>
                <a:highlight>
                  <a:srgbClr val="FFFF00"/>
                </a:highlight>
              </a:rPr>
              <a:t> What I conclude from this packet trace is that the machine established a connection but then got sent a malicious packet. When the system tried to establish a connection, it got attacked in an endless loop of trying to establish a connection but then the packet sends a reset request thus loosing connection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40" y="346579"/>
            <a:ext cx="11032643" cy="633809"/>
          </a:xfrm>
        </p:spPr>
        <p:txBody>
          <a:bodyPr>
            <a:noAutofit/>
          </a:bodyPr>
          <a:lstStyle/>
          <a:p>
            <a:r>
              <a:rPr lang="en-US" sz="4000" dirty="0"/>
              <a:t>Web Attack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740" y="980387"/>
            <a:ext cx="11032642" cy="5676051"/>
          </a:xfrm>
        </p:spPr>
        <p:txBody>
          <a:bodyPr>
            <a:norm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Answer the questions below from Part 5 of the Project. Analyze what is taking place</a:t>
            </a:r>
            <a:r>
              <a:rPr lang="en-US" dirty="0"/>
              <a:t>. 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web attacks found within the trace? List the first six or seven that you see. Which one(s) are successful?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Packet #3,4,8,9,10,12. Packet # 4</a:t>
            </a:r>
            <a:endParaRPr lang="en-US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Locate packet no. 4. What is interesting about this packet session? What, if any, indicators of compromise (IOC) do you see? 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This packet is using HTTP and running a script and then gives a refer to nsa.gov</a:t>
            </a:r>
            <a:endParaRPr lang="en-US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Locate packet numbers 31-40. What is interesting there?  What, if any, indicators of compromise (IOC) do you see? 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Packets 31-40 runs a program that ends up making the machine redirect to something that looks like Microsoft support but is not.</a:t>
            </a:r>
            <a:endParaRPr lang="en-US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Locate packet numbers 57-64, what is interesting there?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 weird looking script is running with an http protocol and has a reference to nsa.gov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Take a few minutes to review the packet trace and your answers. </a:t>
            </a:r>
            <a:r>
              <a:rPr lang="en-US" b="1" dirty="0"/>
              <a:t>Summarize your analysis here:</a:t>
            </a:r>
            <a:endParaRPr lang="en-US" dirty="0"/>
          </a:p>
          <a:p>
            <a:r>
              <a:rPr lang="en-US" dirty="0"/>
              <a:t>This packet trace looks all sorts of weird because multiple random scripts and redirects are happening to unknown things and if there is something like a government site it would not be using http as the protocol.</a:t>
            </a:r>
          </a:p>
        </p:txBody>
      </p:sp>
    </p:spTree>
    <p:extLst>
      <p:ext uri="{BB962C8B-B14F-4D97-AF65-F5344CB8AC3E}">
        <p14:creationId xmlns:p14="http://schemas.microsoft.com/office/powerpoint/2010/main" val="189674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47" y="233660"/>
            <a:ext cx="9100334" cy="518815"/>
          </a:xfrm>
        </p:spPr>
        <p:txBody>
          <a:bodyPr>
            <a:noAutofit/>
          </a:bodyPr>
          <a:lstStyle/>
          <a:p>
            <a:r>
              <a:rPr lang="en-US" sz="4000" dirty="0"/>
              <a:t>Advanced Analysis With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47" y="752475"/>
            <a:ext cx="11167760" cy="538098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500" b="1" dirty="0"/>
              <a:t>Answer the questions below from Part 6 of the Project. Analyze what is taking place</a:t>
            </a:r>
            <a:r>
              <a:rPr lang="en-US" sz="1500" dirty="0"/>
              <a:t>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the 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advancedattack1.pcap 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L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ook at the traffic. Answer these questions:</a:t>
            </a:r>
            <a:endParaRPr lang="en-US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does it appear is taking place in the first series of packets? </a:t>
            </a: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sz="13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13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arp</a:t>
            </a:r>
            <a:r>
              <a:rPr lang="en-US" sz="13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scan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hosts respond to the ARP requests? 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3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192.168.25.50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Starting at packet no. 402, what does it appear is taking place now? </a:t>
            </a:r>
            <a:endParaRPr lang="en-US" sz="15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	a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connection is established with the attackers machine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In the filter window enter the following:      </a:t>
            </a:r>
            <a:r>
              <a:rPr lang="en-US" sz="1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tcp.flags.syn</a:t>
            </a:r>
            <a:r>
              <a:rPr lang="en-US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== 1 and </a:t>
            </a:r>
            <a:r>
              <a:rPr lang="en-US" sz="1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tcp.flags.ack</a:t>
            </a:r>
            <a:r>
              <a:rPr lang="en-US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== 1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Create a listing of the ports that are open for host 192.168.25.50: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80-40919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Create a listing of ports that are open for host 192.168.25.1: 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53-55972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Based on information above, what ports are well known for attack attempts?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80,443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the following filter to isolate traffic to this port:   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tcp.port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25  </a:t>
            </a: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What do you observe?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There is a reset packet being sent to port 25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on packet no. 5929. Right-click and select 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 | TCP Stream. </a:t>
            </a:r>
            <a:r>
              <a:rPr 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What do you observe?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There is a message the comes up and says Internal Host Microsoft ESMPT mail service with a version number and a date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the following into the filter window:   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ip.src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192.168.25.50 and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tcp.port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25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What do you observe?</a:t>
            </a:r>
          </a:p>
          <a:p>
            <a:pPr marL="1257300" lvl="2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 host computer is sending information to the attacker computer via a Microsoft mail service port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the following in the filter window:  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ip.src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192.168.25.1 and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tcp.port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81 and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tcp.flags.syn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1 and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tcp.flags.ack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1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 this case, there is nothing displayed. So, what can we determine?  ___________________________________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Navigate to packet no. 14584 and right-click and select 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 | TCP Stream. </a:t>
            </a: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 do you observe? 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There is a </a:t>
            </a:r>
            <a:r>
              <a:rPr lang="en-US" sz="1300" dirty="0" err="1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dns</a:t>
            </a:r>
            <a:r>
              <a:rPr lang="en-US" sz="13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mask </a:t>
            </a:r>
            <a:r>
              <a:rPr lang="en-US" sz="1300" dirty="0" err="1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mask</a:t>
            </a:r>
            <a:r>
              <a:rPr lang="en-US" sz="1300" dirty="0">
                <a:solidFill>
                  <a:srgbClr val="000000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message with a version bind message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lear the filter and enter the following: </a:t>
            </a:r>
            <a:r>
              <a:rPr lang="en-US" sz="15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tcp.port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== 81</a:t>
            </a:r>
            <a:r>
              <a:rPr lang="en-US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Right-click packet no. 14585 and select </a:t>
            </a:r>
            <a:r>
              <a:rPr lang="en-US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Follow | TCP Stream.  </a:t>
            </a:r>
            <a:r>
              <a:rPr lang="en-US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Now what do you 	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It gives information on a server.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2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71" y="113040"/>
            <a:ext cx="8714565" cy="785949"/>
          </a:xfrm>
        </p:spPr>
        <p:txBody>
          <a:bodyPr>
            <a:noAutofit/>
          </a:bodyPr>
          <a:lstStyle/>
          <a:p>
            <a:r>
              <a:rPr lang="en-US" sz="4000" dirty="0"/>
              <a:t>Advanced Analysis 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371" y="1089060"/>
            <a:ext cx="9211713" cy="490077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have uncovered quite a bit of information in this trace, but have we identified any indicators of compromise thus far?  What other observations can you make about this packet capture?</a:t>
            </a:r>
          </a:p>
          <a:p>
            <a:r>
              <a:rPr lang="en-US" b="1" dirty="0"/>
              <a:t>Provide your summary analysis and observations here</a:t>
            </a:r>
            <a:r>
              <a:rPr lang="en-US" dirty="0"/>
              <a:t>:</a:t>
            </a:r>
          </a:p>
          <a:p>
            <a:r>
              <a:rPr lang="en-US" dirty="0"/>
              <a:t>What I conclude happened was that an </a:t>
            </a:r>
            <a:r>
              <a:rPr lang="en-US" dirty="0" err="1"/>
              <a:t>arp</a:t>
            </a:r>
            <a:r>
              <a:rPr lang="en-US" dirty="0"/>
              <a:t> scan occurred and the one host 192.168.25.50 was the only machine that responded so after that packets were sent to that machine that established a connection with a malicious server that is sending out unwanted packets.</a:t>
            </a:r>
          </a:p>
        </p:txBody>
      </p:sp>
    </p:spTree>
    <p:extLst>
      <p:ext uri="{BB962C8B-B14F-4D97-AF65-F5344CB8AC3E}">
        <p14:creationId xmlns:p14="http://schemas.microsoft.com/office/powerpoint/2010/main" val="121993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Module 3:</a:t>
            </a:r>
            <a:br>
              <a:rPr lang="en-US" sz="3600" dirty="0"/>
            </a:br>
            <a:r>
              <a:rPr lang="en-US" sz="3600" dirty="0"/>
              <a:t>Open SSL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We ran a temp SSL server and then ran a series of commands to demonstrated using </a:t>
            </a:r>
            <a:r>
              <a:rPr lang="en-US" dirty="0" err="1"/>
              <a:t>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70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</TotalTime>
  <Words>1537</Words>
  <Application>Microsoft Office PowerPoint</Application>
  <PresentationFormat>Widescreen</PresentationFormat>
  <Paragraphs>130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Symbol</vt:lpstr>
      <vt:lpstr>Wingdings 3</vt:lpstr>
      <vt:lpstr>Ion</vt:lpstr>
      <vt:lpstr>SEC 290 FINAL</vt:lpstr>
      <vt:lpstr>Table of Contents</vt:lpstr>
      <vt:lpstr>Introduction</vt:lpstr>
      <vt:lpstr> Module 2: Intrusion Analysis using Wireshark</vt:lpstr>
      <vt:lpstr>Basic Attack Analysis</vt:lpstr>
      <vt:lpstr>Web Attack Analysis</vt:lpstr>
      <vt:lpstr>Advanced Analysis With Questions</vt:lpstr>
      <vt:lpstr>Advanced Analysis Summary</vt:lpstr>
      <vt:lpstr>Module 3: Open SSL</vt:lpstr>
      <vt:lpstr>Creating and testing an SSL/TLS file</vt:lpstr>
      <vt:lpstr>Creating and testing an SSL/TLS file cont’d</vt:lpstr>
      <vt:lpstr>Module 4: Snort </vt:lpstr>
      <vt:lpstr>Testing Snort rules</vt:lpstr>
      <vt:lpstr>Testing Snort rules cont’d</vt:lpstr>
      <vt:lpstr>Creating Snort rules</vt:lpstr>
      <vt:lpstr>Creating Snort rules cont’d</vt:lpstr>
      <vt:lpstr>  Module 5 Live Memory Analysis  </vt:lpstr>
      <vt:lpstr>Linux Processes</vt:lpstr>
      <vt:lpstr>Process Hacker</vt:lpstr>
      <vt:lpstr>Process Monitor</vt:lpstr>
      <vt:lpstr>Volatility</vt:lpstr>
      <vt:lpstr>Module 6 Firewall</vt:lpstr>
      <vt:lpstr>Time-based access</vt:lpstr>
      <vt:lpstr>Dynamic NAT</vt:lpstr>
      <vt:lpstr>Brute forcing of SSH logins</vt:lpstr>
      <vt:lpstr>Challenges in Project</vt:lpstr>
      <vt:lpstr>Career Skills Obtained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Daniel, Devaraj</dc:creator>
  <cp:lastModifiedBy>Daniel, Devaraj</cp:lastModifiedBy>
  <cp:revision>10</cp:revision>
  <dcterms:created xsi:type="dcterms:W3CDTF">2021-12-17T07:19:54Z</dcterms:created>
  <dcterms:modified xsi:type="dcterms:W3CDTF">2021-12-18T04:21:24Z</dcterms:modified>
</cp:coreProperties>
</file>