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61" r:id="rId5"/>
    <p:sldId id="258" r:id="rId6"/>
    <p:sldId id="259" r:id="rId7"/>
    <p:sldId id="262" r:id="rId8"/>
    <p:sldId id="27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8" r:id="rId17"/>
    <p:sldId id="270" r:id="rId18"/>
    <p:sldId id="260" r:id="rId19"/>
    <p:sldId id="271" r:id="rId20"/>
    <p:sldId id="272" r:id="rId21"/>
    <p:sldId id="274" r:id="rId22"/>
    <p:sldId id="275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8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38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4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3246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33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6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484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7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7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48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02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1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3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F5C5B89-00D7-4F31-BB3C-0503FB3B9192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9BF4-1B08-40EC-B39C-F4016BDFF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15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CD086-B766-4E2B-A2B6-71CBCF6E1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89992"/>
            <a:ext cx="8825658" cy="3329581"/>
          </a:xfrm>
        </p:spPr>
        <p:txBody>
          <a:bodyPr/>
          <a:lstStyle/>
          <a:p>
            <a:r>
              <a:rPr lang="en-US" dirty="0"/>
              <a:t>SEC 285 Final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2F8EF-9AC7-4C25-8E14-3B32CD493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528116"/>
            <a:ext cx="8825658" cy="861420"/>
          </a:xfrm>
        </p:spPr>
        <p:txBody>
          <a:bodyPr/>
          <a:lstStyle/>
          <a:p>
            <a:r>
              <a:rPr lang="en-US" dirty="0"/>
              <a:t>Devaraj </a:t>
            </a:r>
            <a:r>
              <a:rPr lang="en-US" dirty="0" err="1"/>
              <a:t>kumar</a:t>
            </a:r>
            <a:r>
              <a:rPr lang="en-US" dirty="0"/>
              <a:t> </a:t>
            </a:r>
            <a:r>
              <a:rPr lang="en-US" dirty="0" err="1"/>
              <a:t>daniel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E87696-B667-4354-B102-CE3A13F0ACBF}"/>
              </a:ext>
            </a:extLst>
          </p:cNvPr>
          <p:cNvSpPr txBox="1"/>
          <p:nvPr/>
        </p:nvSpPr>
        <p:spPr>
          <a:xfrm>
            <a:off x="1154955" y="4587903"/>
            <a:ext cx="56613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various tools to enhance/monitor security for a system</a:t>
            </a:r>
          </a:p>
        </p:txBody>
      </p:sp>
    </p:spTree>
    <p:extLst>
      <p:ext uri="{BB962C8B-B14F-4D97-AF65-F5344CB8AC3E}">
        <p14:creationId xmlns:p14="http://schemas.microsoft.com/office/powerpoint/2010/main" val="520280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C714-2BD5-4F6E-BE2D-A9CC03BE11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Bring Your Own Device Security Policy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757A2-9852-4FE3-BC10-E425CB19B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51092"/>
            <a:ext cx="8825658" cy="861420"/>
          </a:xfrm>
        </p:spPr>
        <p:txBody>
          <a:bodyPr/>
          <a:lstStyle/>
          <a:p>
            <a:r>
              <a:rPr lang="en-US" dirty="0"/>
              <a:t>Creating our own security policy for personal devices</a:t>
            </a:r>
          </a:p>
        </p:txBody>
      </p:sp>
    </p:spTree>
    <p:extLst>
      <p:ext uri="{BB962C8B-B14F-4D97-AF65-F5344CB8AC3E}">
        <p14:creationId xmlns:p14="http://schemas.microsoft.com/office/powerpoint/2010/main" val="24859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179" y="762001"/>
            <a:ext cx="2556704" cy="1371601"/>
          </a:xfrm>
        </p:spPr>
        <p:txBody>
          <a:bodyPr>
            <a:normAutofit/>
          </a:bodyPr>
          <a:lstStyle/>
          <a:p>
            <a:r>
              <a:rPr lang="en-US" sz="2400" dirty="0"/>
              <a:t>BYOD Security Policy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4690" y="2820396"/>
            <a:ext cx="1143000" cy="163949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This slide should have the complete security policy template inserted as an object.</a:t>
            </a:r>
          </a:p>
        </p:txBody>
      </p:sp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07E3A43D-C9B9-4196-88A7-539475B00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75206"/>
            <a:ext cx="3563628" cy="3659588"/>
          </a:xfrm>
          <a:prstGeom prst="rect">
            <a:avLst/>
          </a:prstGeom>
        </p:spPr>
      </p:pic>
      <p:pic>
        <p:nvPicPr>
          <p:cNvPr id="10" name="Picture 9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C082962-E1D5-4899-A2A7-2D2471904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20" y="228600"/>
            <a:ext cx="3020481" cy="3080798"/>
          </a:xfrm>
          <a:prstGeom prst="rect">
            <a:avLst/>
          </a:prstGeom>
        </p:spPr>
      </p:pic>
      <p:pic>
        <p:nvPicPr>
          <p:cNvPr id="13" name="Picture 1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EA6D9B0-C541-4BF0-B756-FFF55B3269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319" y="3332593"/>
            <a:ext cx="2843840" cy="38185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F30B78-1400-4C84-8B75-9CB77CD7CBAF}"/>
              </a:ext>
            </a:extLst>
          </p:cNvPr>
          <p:cNvSpPr txBox="1"/>
          <p:nvPr/>
        </p:nvSpPr>
        <p:spPr>
          <a:xfrm>
            <a:off x="1278172" y="4802588"/>
            <a:ext cx="52160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This was a makeshift </a:t>
            </a:r>
            <a:r>
              <a:rPr lang="en-US" sz="1100" dirty="0" err="1"/>
              <a:t>byod</a:t>
            </a:r>
            <a:r>
              <a:rPr lang="en-US" sz="1100" dirty="0"/>
              <a:t> policy for a imaginary company.</a:t>
            </a:r>
          </a:p>
        </p:txBody>
      </p:sp>
    </p:spTree>
    <p:extLst>
      <p:ext uri="{BB962C8B-B14F-4D97-AF65-F5344CB8AC3E}">
        <p14:creationId xmlns:p14="http://schemas.microsoft.com/office/powerpoint/2010/main" val="251749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F5A0-9CF0-4F86-813F-F2545D3CB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442" y="1360336"/>
            <a:ext cx="8825658" cy="3329581"/>
          </a:xfrm>
        </p:spPr>
        <p:txBody>
          <a:bodyPr/>
          <a:lstStyle/>
          <a:p>
            <a:r>
              <a:rPr lang="en-US" dirty="0"/>
              <a:t>Multifactor Authentication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5ABF9-D143-42B6-9D48-2A39352BC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442" y="5135189"/>
            <a:ext cx="8825658" cy="861420"/>
          </a:xfrm>
        </p:spPr>
        <p:txBody>
          <a:bodyPr/>
          <a:lstStyle/>
          <a:p>
            <a:r>
              <a:rPr lang="en-US" dirty="0"/>
              <a:t>Enabling </a:t>
            </a:r>
            <a:r>
              <a:rPr lang="en-US" dirty="0" err="1"/>
              <a:t>mfa</a:t>
            </a:r>
            <a:r>
              <a:rPr lang="en-US" dirty="0"/>
              <a:t> to our Linux machine</a:t>
            </a:r>
          </a:p>
        </p:txBody>
      </p:sp>
    </p:spTree>
    <p:extLst>
      <p:ext uri="{BB962C8B-B14F-4D97-AF65-F5344CB8AC3E}">
        <p14:creationId xmlns:p14="http://schemas.microsoft.com/office/powerpoint/2010/main" val="33553257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1143001"/>
            <a:ext cx="2556704" cy="1371601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Common-auth Configuration File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801" y="28869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show the entry that indicates the use of the Google Authenticator module.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242304A-6F5A-4187-B1B9-B7DB76A1F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291" y="1143001"/>
            <a:ext cx="5257799" cy="43433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8698A-367C-48A0-B23E-7239CE6CCAEC}"/>
              </a:ext>
            </a:extLst>
          </p:cNvPr>
          <p:cNvSpPr txBox="1"/>
          <p:nvPr/>
        </p:nvSpPr>
        <p:spPr>
          <a:xfrm>
            <a:off x="2623930" y="5955527"/>
            <a:ext cx="769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enabled google authenticator for our </a:t>
            </a:r>
            <a:r>
              <a:rPr lang="en-US" sz="1200" dirty="0" err="1"/>
              <a:t>linux</a:t>
            </a:r>
            <a:r>
              <a:rPr lang="en-US" sz="1200" dirty="0"/>
              <a:t> machine</a:t>
            </a:r>
          </a:p>
        </p:txBody>
      </p:sp>
    </p:spTree>
    <p:extLst>
      <p:ext uri="{BB962C8B-B14F-4D97-AF65-F5344CB8AC3E}">
        <p14:creationId xmlns:p14="http://schemas.microsoft.com/office/powerpoint/2010/main" val="339919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328" y="781242"/>
            <a:ext cx="2416873" cy="1372387"/>
          </a:xfrm>
        </p:spPr>
        <p:txBody>
          <a:bodyPr>
            <a:normAutofit fontScale="90000"/>
          </a:bodyPr>
          <a:lstStyle/>
          <a:p>
            <a:r>
              <a:rPr lang="en-US" dirty="0"/>
              <a:t>MFA Logon Screen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328" y="2551510"/>
            <a:ext cx="2188273" cy="2858691"/>
          </a:xfrm>
        </p:spPr>
        <p:txBody>
          <a:bodyPr>
            <a:noAutofit/>
          </a:bodyPr>
          <a:lstStyle/>
          <a:p>
            <a:r>
              <a:rPr lang="en-US"/>
              <a:t>This </a:t>
            </a:r>
            <a:r>
              <a:rPr lang="en-US" dirty="0"/>
              <a:t>screenshot should show the logon screen where a verification code is required.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ABF514F-967B-4C67-BAC3-707DF9E49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0"/>
            <a:ext cx="5440806" cy="4495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ED9DB-A886-4CB0-8A66-3A6E3804615D}"/>
              </a:ext>
            </a:extLst>
          </p:cNvPr>
          <p:cNvSpPr txBox="1"/>
          <p:nvPr/>
        </p:nvSpPr>
        <p:spPr>
          <a:xfrm>
            <a:off x="2231328" y="6027089"/>
            <a:ext cx="793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screen shows google authenticator working</a:t>
            </a:r>
          </a:p>
        </p:txBody>
      </p:sp>
    </p:spTree>
    <p:extLst>
      <p:ext uri="{BB962C8B-B14F-4D97-AF65-F5344CB8AC3E}">
        <p14:creationId xmlns:p14="http://schemas.microsoft.com/office/powerpoint/2010/main" val="1352020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170-3328-49C9-AE1F-A94008EA4F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Vulnerability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4C008-E4EF-497D-A8FE-BFAD9F4A3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230604"/>
            <a:ext cx="8825658" cy="861420"/>
          </a:xfrm>
        </p:spPr>
        <p:txBody>
          <a:bodyPr/>
          <a:lstStyle/>
          <a:p>
            <a:r>
              <a:rPr lang="en-US" dirty="0"/>
              <a:t>Using various tools to scan our network and see vulnerabilities in them</a:t>
            </a:r>
          </a:p>
        </p:txBody>
      </p:sp>
    </p:spTree>
    <p:extLst>
      <p:ext uri="{BB962C8B-B14F-4D97-AF65-F5344CB8AC3E}">
        <p14:creationId xmlns:p14="http://schemas.microsoft.com/office/powerpoint/2010/main" val="35205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08ED3-8A3D-45EE-A4A6-139FD546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Scanning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ED72F-7046-422E-827A-F60845C09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next few slides we used various network scanning tools on our </a:t>
            </a:r>
            <a:r>
              <a:rPr lang="en-US" dirty="0" err="1"/>
              <a:t>vm’s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32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scan result showing both the Kali and Linux Server VMs.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F612B1-ECFE-46F6-876A-66EBEB45F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28" y="2209801"/>
            <a:ext cx="3534268" cy="3810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7B8914-E887-4B1E-BBBC-C7CF2E4649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428" y="3810000"/>
            <a:ext cx="3515216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730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 err="1"/>
              <a:t>NetCat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scan result showing both the Kali and Linux Server VMs.</a:t>
            </a:r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7906E5B-660B-44BB-A7BB-777F5043F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05556"/>
            <a:ext cx="5268060" cy="201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Wireshark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include the Wireshark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—</a:t>
            </a:r>
            <a:r>
              <a:rPr lang="en-US" dirty="0"/>
              <a:t>Follow TCP Steam window showing the Telnet username and password.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3CA79CD-4E99-424F-BE88-A64F194ED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1" y="1143000"/>
            <a:ext cx="6113287" cy="423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801A0-B484-43A9-B79B-0A3373C7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489858"/>
            <a:ext cx="10018713" cy="1245638"/>
          </a:xfrm>
        </p:spPr>
        <p:txBody>
          <a:bodyPr>
            <a:normAutofit/>
          </a:bodyPr>
          <a:lstStyle/>
          <a:p>
            <a:r>
              <a:rPr lang="en-US" sz="2400" dirty="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9E4A-2C21-4F8D-AA07-2236D67FC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053" y="1931438"/>
            <a:ext cx="10430882" cy="3710474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5000" dirty="0"/>
              <a:t>												Slide</a:t>
            </a:r>
          </a:p>
          <a:p>
            <a:r>
              <a:rPr lang="en-US" sz="5000" dirty="0"/>
              <a:t>Introduction								3</a:t>
            </a:r>
          </a:p>
          <a:p>
            <a:r>
              <a:rPr lang="en-US" sz="5000" dirty="0"/>
              <a:t>Asymmetric Key Encryption				4-6</a:t>
            </a:r>
          </a:p>
          <a:p>
            <a:r>
              <a:rPr lang="en-US" sz="5000" dirty="0"/>
              <a:t>Stateful Firewall								7-9</a:t>
            </a:r>
          </a:p>
          <a:p>
            <a:r>
              <a:rPr lang="en-US" sz="5000" dirty="0"/>
              <a:t>Bring Your Own Device Policy				10-11</a:t>
            </a:r>
          </a:p>
          <a:p>
            <a:r>
              <a:rPr lang="en-US" sz="5000" dirty="0"/>
              <a:t>Multifactor Authentication			 		12-14</a:t>
            </a:r>
          </a:p>
          <a:p>
            <a:r>
              <a:rPr lang="en-US" sz="5000" dirty="0"/>
              <a:t>Vulnerability Assessment			 		15-20</a:t>
            </a:r>
          </a:p>
          <a:p>
            <a:r>
              <a:rPr lang="en-US" sz="5000" dirty="0"/>
              <a:t>Challenges of project						21</a:t>
            </a:r>
          </a:p>
          <a:p>
            <a:r>
              <a:rPr lang="en-US" sz="5000" dirty="0"/>
              <a:t>Career Skills acquired						22</a:t>
            </a:r>
          </a:p>
          <a:p>
            <a:r>
              <a:rPr lang="en-US" sz="5000" dirty="0"/>
              <a:t>Conclusion									23</a:t>
            </a:r>
          </a:p>
        </p:txBody>
      </p:sp>
    </p:spTree>
    <p:extLst>
      <p:ext uri="{BB962C8B-B14F-4D97-AF65-F5344CB8AC3E}">
        <p14:creationId xmlns:p14="http://schemas.microsoft.com/office/powerpoint/2010/main" val="23004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Nessus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should include the high-level view of the Nessus vulnerability scan report (showing categories of vulnerability in different colors).</a:t>
            </a:r>
          </a:p>
        </p:txBody>
      </p:sp>
      <p:pic>
        <p:nvPicPr>
          <p:cNvPr id="8" name="Picture 7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3878C2E-6E0E-4BB4-AD65-94466F096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086" y="1295401"/>
            <a:ext cx="6482632" cy="41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2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1C24-494E-4F04-BFBD-23B975A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of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F3B9-D6ED-4A38-8D43-C30B75CB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challenges of the project were as follows:</a:t>
            </a:r>
          </a:p>
          <a:p>
            <a:r>
              <a:rPr lang="en-US" dirty="0"/>
              <a:t>Getting the Microsoft Azure Virtual Machine Up</a:t>
            </a:r>
          </a:p>
          <a:p>
            <a:r>
              <a:rPr lang="en-US" dirty="0"/>
              <a:t>Using the Linux command line</a:t>
            </a:r>
          </a:p>
          <a:p>
            <a:r>
              <a:rPr lang="en-US" dirty="0"/>
              <a:t>Filling out the BYOD Policy Template</a:t>
            </a:r>
          </a:p>
        </p:txBody>
      </p:sp>
    </p:spTree>
    <p:extLst>
      <p:ext uri="{BB962C8B-B14F-4D97-AF65-F5344CB8AC3E}">
        <p14:creationId xmlns:p14="http://schemas.microsoft.com/office/powerpoint/2010/main" val="1736911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1C24-494E-4F04-BFBD-23B975A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Obtained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F3B9-D6ED-4A38-8D43-C30B75CB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of the career skills obtained from this project are was follows:</a:t>
            </a:r>
          </a:p>
          <a:p>
            <a:r>
              <a:rPr lang="en-US" dirty="0"/>
              <a:t>Learned how to use various tools to assess security</a:t>
            </a:r>
          </a:p>
          <a:p>
            <a:r>
              <a:rPr lang="en-US" dirty="0"/>
              <a:t>Learned how to setup multifactor authentication to a system</a:t>
            </a:r>
          </a:p>
          <a:p>
            <a:r>
              <a:rPr lang="en-US" dirty="0"/>
              <a:t>Learned how to develop a security policy</a:t>
            </a:r>
          </a:p>
          <a:p>
            <a:r>
              <a:rPr lang="en-US" dirty="0"/>
              <a:t>Learned how to encrypt</a:t>
            </a:r>
          </a:p>
        </p:txBody>
      </p:sp>
    </p:spTree>
    <p:extLst>
      <p:ext uri="{BB962C8B-B14F-4D97-AF65-F5344CB8AC3E}">
        <p14:creationId xmlns:p14="http://schemas.microsoft.com/office/powerpoint/2010/main" val="250624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1C24-494E-4F04-BFBD-23B975AC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8F3B9-D6ED-4A38-8D43-C30B75CBA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project was fun to do and super informative. It was challenging at times but educational. As a student I like it when I am hands on with a project, it really simulated how real-life scenarios would be. I hope DeVry continues to do projects like this.</a:t>
            </a:r>
          </a:p>
        </p:txBody>
      </p:sp>
    </p:spTree>
    <p:extLst>
      <p:ext uri="{BB962C8B-B14F-4D97-AF65-F5344CB8AC3E}">
        <p14:creationId xmlns:p14="http://schemas.microsoft.com/office/powerpoint/2010/main" val="41793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7AE2-BA6E-45ED-B1B0-525B3FF16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8921E-F805-4674-82DA-8CB609603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The purpose of this project was to learn and demonstrate various things that a person may have to perform and know relating to information security. This projects shows:</a:t>
            </a:r>
          </a:p>
          <a:p>
            <a:r>
              <a:rPr lang="en-US" sz="2000" dirty="0"/>
              <a:t>Configuring and testing processes using Azure Cloud</a:t>
            </a:r>
          </a:p>
          <a:p>
            <a:r>
              <a:rPr lang="en-US" sz="2000" dirty="0"/>
              <a:t>Enabling encryption</a:t>
            </a:r>
          </a:p>
          <a:p>
            <a:r>
              <a:rPr lang="en-US" sz="2000" dirty="0"/>
              <a:t>Enabling a Stateful Firewall</a:t>
            </a:r>
          </a:p>
          <a:p>
            <a:r>
              <a:rPr lang="en-US" sz="2000" dirty="0"/>
              <a:t>Adding multifactor authentication to a system</a:t>
            </a:r>
          </a:p>
          <a:p>
            <a:r>
              <a:rPr lang="en-US" sz="2000" dirty="0"/>
              <a:t>Vulnerability Assessment</a:t>
            </a:r>
          </a:p>
          <a:p>
            <a:endParaRPr lang="en-US" sz="2000" dirty="0"/>
          </a:p>
          <a:p>
            <a:r>
              <a:rPr lang="en-US" sz="2000" dirty="0"/>
              <a:t>We used Microsoft Azure and various virtual machines to perform different security tasks.</a:t>
            </a:r>
          </a:p>
        </p:txBody>
      </p:sp>
    </p:spTree>
    <p:extLst>
      <p:ext uri="{BB962C8B-B14F-4D97-AF65-F5344CB8AC3E}">
        <p14:creationId xmlns:p14="http://schemas.microsoft.com/office/powerpoint/2010/main" val="2833702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B005-280A-4815-9D12-B78A6D3B09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Asymmetric Key Encryption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B9C86F-F0A5-47FF-BDE1-304EBEA93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51092"/>
            <a:ext cx="8825658" cy="861420"/>
          </a:xfrm>
        </p:spPr>
        <p:txBody>
          <a:bodyPr/>
          <a:lstStyle/>
          <a:p>
            <a:r>
              <a:rPr lang="en-US" dirty="0"/>
              <a:t>Demonstrating how to add encryption to a document in </a:t>
            </a:r>
            <a:r>
              <a:rPr lang="en-US" dirty="0" err="1"/>
              <a:t>linux</a:t>
            </a:r>
            <a:r>
              <a:rPr lang="en-US" dirty="0"/>
              <a:t> and then decrypting that document</a:t>
            </a:r>
          </a:p>
        </p:txBody>
      </p:sp>
    </p:spTree>
    <p:extLst>
      <p:ext uri="{BB962C8B-B14F-4D97-AF65-F5344CB8AC3E}">
        <p14:creationId xmlns:p14="http://schemas.microsoft.com/office/powerpoint/2010/main" val="20790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8382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File Encryption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5821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show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plaintext 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of the encrypted file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F30D9E98-A0DF-41F1-80A6-B22C526A2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1951"/>
            <a:ext cx="5291040" cy="32570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8B9807-0E1A-44A8-919E-92B96BFB3839}"/>
              </a:ext>
            </a:extLst>
          </p:cNvPr>
          <p:cNvSpPr txBox="1"/>
          <p:nvPr/>
        </p:nvSpPr>
        <p:spPr>
          <a:xfrm>
            <a:off x="2504661" y="5144494"/>
            <a:ext cx="744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We were instructed to create a text document then encrypt it in </a:t>
            </a:r>
            <a:r>
              <a:rPr lang="en-US" sz="1200" dirty="0" err="1"/>
              <a:t>linux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799" y="8382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File Decryption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3800" y="2607683"/>
            <a:ext cx="2188273" cy="2858691"/>
          </a:xfrm>
        </p:spPr>
        <p:txBody>
          <a:bodyPr>
            <a:noAutofit/>
          </a:bodyPr>
          <a:lstStyle/>
          <a:p>
            <a:r>
              <a:rPr lang="en-US" dirty="0"/>
              <a:t>This screenshot should show the following.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encrypted file being listed by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decrypting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Both the encrypted file and the original plaintext file being listed</a:t>
            </a:r>
          </a:p>
        </p:txBody>
      </p:sp>
      <p:pic>
        <p:nvPicPr>
          <p:cNvPr id="4" name="Picture 3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201FCF3B-6CCC-4FF8-A268-FC12AA274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503" y="2819400"/>
            <a:ext cx="4720396" cy="11145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0F0BF19-00CE-4509-AF2E-E6D348F7E79D}"/>
              </a:ext>
            </a:extLst>
          </p:cNvPr>
          <p:cNvSpPr txBox="1"/>
          <p:nvPr/>
        </p:nvSpPr>
        <p:spPr>
          <a:xfrm>
            <a:off x="5049078" y="5184250"/>
            <a:ext cx="4818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was showing how to use Linux commands to decrypt the previous text file</a:t>
            </a:r>
          </a:p>
        </p:txBody>
      </p:sp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89C0E-4C4B-4CEA-9FD8-E86D31715E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Stateful Firewall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91E12C-940B-41A1-8CA4-3FBC85FA4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5182896"/>
            <a:ext cx="8825658" cy="861420"/>
          </a:xfrm>
        </p:spPr>
        <p:txBody>
          <a:bodyPr/>
          <a:lstStyle/>
          <a:p>
            <a:r>
              <a:rPr lang="en-US" dirty="0"/>
              <a:t>Enabling a stateful firewall to our </a:t>
            </a:r>
            <a:r>
              <a:rPr lang="en-US" dirty="0" err="1"/>
              <a:t>linux</a:t>
            </a:r>
            <a:r>
              <a:rPr lang="en-US" dirty="0"/>
              <a:t> machine</a:t>
            </a:r>
          </a:p>
        </p:txBody>
      </p:sp>
    </p:spTree>
    <p:extLst>
      <p:ext uri="{BB962C8B-B14F-4D97-AF65-F5344CB8AC3E}">
        <p14:creationId xmlns:p14="http://schemas.microsoft.com/office/powerpoint/2010/main" val="2701699203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63788" y="443638"/>
            <a:ext cx="4267200" cy="1125583"/>
          </a:xfrm>
        </p:spPr>
        <p:txBody>
          <a:bodyPr>
            <a:normAutofit/>
          </a:bodyPr>
          <a:lstStyle/>
          <a:p>
            <a:r>
              <a:rPr lang="en-US" sz="3200" dirty="0"/>
              <a:t>Question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2363788" y="1752601"/>
            <a:ext cx="7770812" cy="409897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800" dirty="0"/>
              <a:t>What effect does the </a:t>
            </a:r>
            <a:r>
              <a:rPr lang="en-US" sz="1800" dirty="0" err="1"/>
              <a:t>sudo</a:t>
            </a:r>
            <a:r>
              <a:rPr lang="en-US" sz="1800" dirty="0"/>
              <a:t> </a:t>
            </a:r>
            <a:r>
              <a:rPr lang="en-US" sz="1800" dirty="0" err="1"/>
              <a:t>iptables</a:t>
            </a:r>
            <a:r>
              <a:rPr lang="en-US" sz="1800" dirty="0"/>
              <a:t> --policy INPUT DROP command have on the access to computing resources?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Answer here: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Running the above command essentially closes all the input ports on the computer. It changed the rules for the firewall to drop all traffic.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References:</a:t>
            </a:r>
            <a:br>
              <a:rPr lang="en-US" dirty="0"/>
            </a:br>
            <a:r>
              <a:rPr lang="en-US" dirty="0"/>
              <a:t>https://wiki.centos.org/HowTos/Network/IPTables</a:t>
            </a:r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896" y="304801"/>
            <a:ext cx="2556704" cy="1371601"/>
          </a:xfrm>
        </p:spPr>
        <p:txBody>
          <a:bodyPr>
            <a:normAutofit/>
          </a:bodyPr>
          <a:lstStyle/>
          <a:p>
            <a:r>
              <a:rPr lang="en-US" sz="3300" dirty="0"/>
              <a:t>Nmap Scan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43897" y="2048747"/>
            <a:ext cx="2063483" cy="2858691"/>
          </a:xfrm>
        </p:spPr>
        <p:txBody>
          <a:bodyPr>
            <a:normAutofit/>
          </a:bodyPr>
          <a:lstStyle/>
          <a:p>
            <a:r>
              <a:rPr lang="en-US" dirty="0"/>
              <a:t>This screenshot should show the Nmap scan result of the Linux Server VM.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99136038-3E1F-4002-B273-E9963EB42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6402"/>
            <a:ext cx="5594370" cy="33674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4483C-06BB-43B0-A316-F44FD15E7D5E}"/>
              </a:ext>
            </a:extLst>
          </p:cNvPr>
          <p:cNvSpPr txBox="1"/>
          <p:nvPr/>
        </p:nvSpPr>
        <p:spPr>
          <a:xfrm>
            <a:off x="3037398" y="5430741"/>
            <a:ext cx="697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Nmap to scan the </a:t>
            </a:r>
            <a:r>
              <a:rPr lang="en-US" dirty="0" err="1"/>
              <a:t>vm’s</a:t>
            </a:r>
            <a:r>
              <a:rPr lang="en-US" dirty="0"/>
              <a:t> network</a:t>
            </a:r>
          </a:p>
        </p:txBody>
      </p:sp>
    </p:spTree>
    <p:extLst>
      <p:ext uri="{BB962C8B-B14F-4D97-AF65-F5344CB8AC3E}">
        <p14:creationId xmlns:p14="http://schemas.microsoft.com/office/powerpoint/2010/main" val="4290096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623</TotalTime>
  <Words>715</Words>
  <Application>Microsoft Office PowerPoint</Application>
  <PresentationFormat>Widescreen</PresentationFormat>
  <Paragraphs>89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Ion</vt:lpstr>
      <vt:lpstr>SEC 285 Final</vt:lpstr>
      <vt:lpstr>Table of Contents</vt:lpstr>
      <vt:lpstr>Introduction</vt:lpstr>
      <vt:lpstr>Asymmetric Key Encryption</vt:lpstr>
      <vt:lpstr>File Encryption</vt:lpstr>
      <vt:lpstr>File Decryption</vt:lpstr>
      <vt:lpstr>Stateful Firewall</vt:lpstr>
      <vt:lpstr>Question</vt:lpstr>
      <vt:lpstr>Nmap Scan</vt:lpstr>
      <vt:lpstr>Bring Your Own Device Security Policy</vt:lpstr>
      <vt:lpstr>BYOD Security Policy</vt:lpstr>
      <vt:lpstr>Multifactor Authentication</vt:lpstr>
      <vt:lpstr>Common-auth Configuration File</vt:lpstr>
      <vt:lpstr>MFA Logon Screen</vt:lpstr>
      <vt:lpstr>Vulnerability Assessment</vt:lpstr>
      <vt:lpstr>Scanning networks</vt:lpstr>
      <vt:lpstr>Nmap</vt:lpstr>
      <vt:lpstr>NetCat</vt:lpstr>
      <vt:lpstr>Wireshark</vt:lpstr>
      <vt:lpstr>Nessus</vt:lpstr>
      <vt:lpstr>Challenges of Project</vt:lpstr>
      <vt:lpstr>Career Skills Obtained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Daniel, Devaraj</dc:creator>
  <cp:lastModifiedBy>Daniel, Devaraj</cp:lastModifiedBy>
  <cp:revision>14</cp:revision>
  <dcterms:created xsi:type="dcterms:W3CDTF">2021-08-26T17:31:26Z</dcterms:created>
  <dcterms:modified xsi:type="dcterms:W3CDTF">2021-08-28T02:52:59Z</dcterms:modified>
</cp:coreProperties>
</file>