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87" r:id="rId3"/>
    <p:sldId id="288" r:id="rId4"/>
    <p:sldId id="289" r:id="rId5"/>
    <p:sldId id="257" r:id="rId6"/>
    <p:sldId id="258" r:id="rId7"/>
    <p:sldId id="259" r:id="rId8"/>
    <p:sldId id="260" r:id="rId9"/>
    <p:sldId id="296" r:id="rId10"/>
    <p:sldId id="261" r:id="rId11"/>
    <p:sldId id="262" r:id="rId12"/>
    <p:sldId id="297" r:id="rId13"/>
    <p:sldId id="263" r:id="rId14"/>
    <p:sldId id="264" r:id="rId15"/>
    <p:sldId id="294" r:id="rId16"/>
    <p:sldId id="265" r:id="rId17"/>
    <p:sldId id="266" r:id="rId18"/>
    <p:sldId id="267" r:id="rId19"/>
    <p:sldId id="293" r:id="rId20"/>
    <p:sldId id="269" r:id="rId21"/>
    <p:sldId id="270" r:id="rId22"/>
    <p:sldId id="271" r:id="rId23"/>
    <p:sldId id="295" r:id="rId24"/>
    <p:sldId id="272" r:id="rId25"/>
    <p:sldId id="273" r:id="rId26"/>
    <p:sldId id="274" r:id="rId27"/>
    <p:sldId id="275" r:id="rId28"/>
    <p:sldId id="276"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44772-372A-436F-B1A9-388BA949255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93C91320-44CF-4C23-9371-46A715E17460}"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3934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44772-372A-436F-B1A9-388BA949255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258392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44772-372A-436F-B1A9-388BA949255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338831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44772-372A-436F-B1A9-388BA949255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91320-44CF-4C23-9371-46A715E17460}"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4074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44772-372A-436F-B1A9-388BA949255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150044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44772-372A-436F-B1A9-388BA949255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91320-44CF-4C23-9371-46A715E17460}"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0491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44772-372A-436F-B1A9-388BA9492555}"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34288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44772-372A-436F-B1A9-388BA9492555}"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91320-44CF-4C23-9371-46A715E17460}"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5927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4B44772-372A-436F-B1A9-388BA9492555}"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189682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44772-372A-436F-B1A9-388BA949255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390044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44772-372A-436F-B1A9-388BA949255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91320-44CF-4C23-9371-46A715E17460}" type="slidenum">
              <a:rPr lang="en-US" smtClean="0"/>
              <a:t>‹#›</a:t>
            </a:fld>
            <a:endParaRPr lang="en-US"/>
          </a:p>
        </p:txBody>
      </p:sp>
    </p:spTree>
    <p:extLst>
      <p:ext uri="{BB962C8B-B14F-4D97-AF65-F5344CB8AC3E}">
        <p14:creationId xmlns:p14="http://schemas.microsoft.com/office/powerpoint/2010/main" val="293977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4B44772-372A-436F-B1A9-388BA9492555}" type="datetimeFigureOut">
              <a:rPr lang="en-US" smtClean="0"/>
              <a:t>4/23/2021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3C91320-44CF-4C23-9371-46A715E17460}"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8832894"/>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9391-5EA8-4FF2-B6F0-945D8CB91B27}"/>
              </a:ext>
            </a:extLst>
          </p:cNvPr>
          <p:cNvSpPr>
            <a:spLocks noGrp="1"/>
          </p:cNvSpPr>
          <p:nvPr>
            <p:ph type="ctrTitle"/>
          </p:nvPr>
        </p:nvSpPr>
        <p:spPr/>
        <p:txBody>
          <a:bodyPr>
            <a:normAutofit fontScale="90000"/>
          </a:bodyPr>
          <a:lstStyle/>
          <a:p>
            <a:r>
              <a:rPr lang="en-US" dirty="0"/>
              <a:t>CEIS 114 PROJECT:</a:t>
            </a:r>
            <a:br>
              <a:rPr lang="en-US" dirty="0"/>
            </a:br>
            <a:r>
              <a:rPr lang="en-US" dirty="0"/>
              <a:t>Traffic Light</a:t>
            </a:r>
          </a:p>
        </p:txBody>
      </p:sp>
      <p:sp>
        <p:nvSpPr>
          <p:cNvPr id="3" name="Subtitle 2">
            <a:extLst>
              <a:ext uri="{FF2B5EF4-FFF2-40B4-BE49-F238E27FC236}">
                <a16:creationId xmlns:a16="http://schemas.microsoft.com/office/drawing/2014/main" id="{6C9DF872-64D7-4481-A8FD-83A2818BB4D7}"/>
              </a:ext>
            </a:extLst>
          </p:cNvPr>
          <p:cNvSpPr>
            <a:spLocks noGrp="1"/>
          </p:cNvSpPr>
          <p:nvPr>
            <p:ph type="subTitle" idx="1"/>
          </p:nvPr>
        </p:nvSpPr>
        <p:spPr>
          <a:xfrm>
            <a:off x="2772274" y="5117450"/>
            <a:ext cx="5357600" cy="1160213"/>
          </a:xfrm>
        </p:spPr>
        <p:txBody>
          <a:bodyPr/>
          <a:lstStyle/>
          <a:p>
            <a:r>
              <a:rPr lang="en-US" dirty="0"/>
              <a:t>Devaraj Kumar Daniel</a:t>
            </a:r>
          </a:p>
        </p:txBody>
      </p:sp>
    </p:spTree>
    <p:extLst>
      <p:ext uri="{BB962C8B-B14F-4D97-AF65-F5344CB8AC3E}">
        <p14:creationId xmlns:p14="http://schemas.microsoft.com/office/powerpoint/2010/main" val="86368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CADD-1278-48DE-96E5-CFFC1F916703}"/>
              </a:ext>
            </a:extLst>
          </p:cNvPr>
          <p:cNvSpPr>
            <a:spLocks noGrp="1"/>
          </p:cNvSpPr>
          <p:nvPr>
            <p:ph type="title"/>
          </p:nvPr>
        </p:nvSpPr>
        <p:spPr/>
        <p:txBody>
          <a:bodyPr/>
          <a:lstStyle/>
          <a:p>
            <a:pPr algn="ctr"/>
            <a:r>
              <a:rPr lang="en-US" dirty="0"/>
              <a:t>Working Circuit with LED’s</a:t>
            </a:r>
          </a:p>
        </p:txBody>
      </p:sp>
      <p:pic>
        <p:nvPicPr>
          <p:cNvPr id="5" name="Content Placeholder 4" descr="A picture containing text, electronics, computer&#10;&#10;Description automatically generated">
            <a:extLst>
              <a:ext uri="{FF2B5EF4-FFF2-40B4-BE49-F238E27FC236}">
                <a16:creationId xmlns:a16="http://schemas.microsoft.com/office/drawing/2014/main" id="{85DE4FE2-B4D4-4D02-86C1-8C6AD43A01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8139" y="1746480"/>
            <a:ext cx="2523780" cy="3365040"/>
          </a:xfrm>
        </p:spPr>
      </p:pic>
      <p:sp>
        <p:nvSpPr>
          <p:cNvPr id="6" name="TextBox 5">
            <a:extLst>
              <a:ext uri="{FF2B5EF4-FFF2-40B4-BE49-F238E27FC236}">
                <a16:creationId xmlns:a16="http://schemas.microsoft.com/office/drawing/2014/main" id="{63461E70-56D8-4421-A60E-DCB6E8AE9F95}"/>
              </a:ext>
            </a:extLst>
          </p:cNvPr>
          <p:cNvSpPr txBox="1"/>
          <p:nvPr/>
        </p:nvSpPr>
        <p:spPr>
          <a:xfrm>
            <a:off x="3751277" y="5680612"/>
            <a:ext cx="4689445" cy="369332"/>
          </a:xfrm>
          <a:prstGeom prst="rect">
            <a:avLst/>
          </a:prstGeom>
          <a:noFill/>
        </p:spPr>
        <p:txBody>
          <a:bodyPr wrap="square" rtlCol="0">
            <a:spAutoFit/>
          </a:bodyPr>
          <a:lstStyle/>
          <a:p>
            <a:r>
              <a:rPr lang="en-US" dirty="0"/>
              <a:t>Added LED’s to circuit to simulate a traffic light</a:t>
            </a:r>
          </a:p>
        </p:txBody>
      </p:sp>
    </p:spTree>
    <p:extLst>
      <p:ext uri="{BB962C8B-B14F-4D97-AF65-F5344CB8AC3E}">
        <p14:creationId xmlns:p14="http://schemas.microsoft.com/office/powerpoint/2010/main" val="159355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D22D-E862-4F54-9607-6BA6D2688BBF}"/>
              </a:ext>
            </a:extLst>
          </p:cNvPr>
          <p:cNvSpPr>
            <a:spLocks noGrp="1"/>
          </p:cNvSpPr>
          <p:nvPr>
            <p:ph type="title"/>
          </p:nvPr>
        </p:nvSpPr>
        <p:spPr/>
        <p:txBody>
          <a:bodyPr/>
          <a:lstStyle/>
          <a:p>
            <a:pPr algn="ctr"/>
            <a:r>
              <a:rPr lang="en-US" dirty="0"/>
              <a:t>Code for ESP32 with LED’s</a:t>
            </a:r>
          </a:p>
        </p:txBody>
      </p:sp>
      <p:pic>
        <p:nvPicPr>
          <p:cNvPr id="5" name="Content Placeholder 4" descr="Text&#10;&#10;Description automatically generated">
            <a:extLst>
              <a:ext uri="{FF2B5EF4-FFF2-40B4-BE49-F238E27FC236}">
                <a16:creationId xmlns:a16="http://schemas.microsoft.com/office/drawing/2014/main" id="{594907F2-08F2-4F6E-9F12-A794B41AB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312" y="2052638"/>
            <a:ext cx="4622314" cy="3997325"/>
          </a:xfrm>
        </p:spPr>
      </p:pic>
    </p:spTree>
    <p:extLst>
      <p:ext uri="{BB962C8B-B14F-4D97-AF65-F5344CB8AC3E}">
        <p14:creationId xmlns:p14="http://schemas.microsoft.com/office/powerpoint/2010/main" val="235233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46A0-B2DA-4348-9DD2-E29B041535C1}"/>
              </a:ext>
            </a:extLst>
          </p:cNvPr>
          <p:cNvSpPr>
            <a:spLocks noGrp="1"/>
          </p:cNvSpPr>
          <p:nvPr>
            <p:ph type="ctrTitle"/>
          </p:nvPr>
        </p:nvSpPr>
        <p:spPr>
          <a:xfrm>
            <a:off x="2633318" y="3504499"/>
            <a:ext cx="5518066" cy="2268559"/>
          </a:xfrm>
        </p:spPr>
        <p:txBody>
          <a:bodyPr/>
          <a:lstStyle/>
          <a:p>
            <a:r>
              <a:rPr lang="en-US" dirty="0"/>
              <a:t>Adding Second Set of LED’s</a:t>
            </a:r>
          </a:p>
        </p:txBody>
      </p:sp>
      <p:sp>
        <p:nvSpPr>
          <p:cNvPr id="3" name="Subtitle 2">
            <a:extLst>
              <a:ext uri="{FF2B5EF4-FFF2-40B4-BE49-F238E27FC236}">
                <a16:creationId xmlns:a16="http://schemas.microsoft.com/office/drawing/2014/main" id="{FB6D0F77-9ABE-4678-B710-11DF82AA1170}"/>
              </a:ext>
            </a:extLst>
          </p:cNvPr>
          <p:cNvSpPr>
            <a:spLocks noGrp="1"/>
          </p:cNvSpPr>
          <p:nvPr>
            <p:ph type="subTitle" idx="1"/>
          </p:nvPr>
        </p:nvSpPr>
        <p:spPr>
          <a:xfrm>
            <a:off x="3322039" y="5352259"/>
            <a:ext cx="4514219" cy="841597"/>
          </a:xfrm>
        </p:spPr>
        <p:txBody>
          <a:bodyPr/>
          <a:lstStyle/>
          <a:p>
            <a:r>
              <a:rPr lang="en-US" dirty="0"/>
              <a:t>Creating a multiple Traffic light Controller</a:t>
            </a:r>
          </a:p>
        </p:txBody>
      </p:sp>
    </p:spTree>
    <p:extLst>
      <p:ext uri="{BB962C8B-B14F-4D97-AF65-F5344CB8AC3E}">
        <p14:creationId xmlns:p14="http://schemas.microsoft.com/office/powerpoint/2010/main" val="253820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FA34-06C1-4A5F-A0FB-E60FB15F7CF8}"/>
              </a:ext>
            </a:extLst>
          </p:cNvPr>
          <p:cNvSpPr>
            <a:spLocks noGrp="1"/>
          </p:cNvSpPr>
          <p:nvPr>
            <p:ph type="title"/>
          </p:nvPr>
        </p:nvSpPr>
        <p:spPr>
          <a:xfrm>
            <a:off x="2116833" y="763094"/>
            <a:ext cx="7958331" cy="1077229"/>
          </a:xfrm>
        </p:spPr>
        <p:txBody>
          <a:bodyPr/>
          <a:lstStyle/>
          <a:p>
            <a:pPr algn="ctr"/>
            <a:r>
              <a:rPr lang="en-US" dirty="0"/>
              <a:t>Circuit working with LED’s</a:t>
            </a:r>
          </a:p>
        </p:txBody>
      </p:sp>
      <p:pic>
        <p:nvPicPr>
          <p:cNvPr id="5" name="Content Placeholder 4" descr="A picture containing text, electronics&#10;&#10;Description automatically generated">
            <a:extLst>
              <a:ext uri="{FF2B5EF4-FFF2-40B4-BE49-F238E27FC236}">
                <a16:creationId xmlns:a16="http://schemas.microsoft.com/office/drawing/2014/main" id="{3F39E36E-BF01-4B48-8910-2ADAC7F7C4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3306" y="1697121"/>
            <a:ext cx="2456696" cy="3275595"/>
          </a:xfrm>
        </p:spPr>
      </p:pic>
      <p:sp>
        <p:nvSpPr>
          <p:cNvPr id="6" name="TextBox 5">
            <a:extLst>
              <a:ext uri="{FF2B5EF4-FFF2-40B4-BE49-F238E27FC236}">
                <a16:creationId xmlns:a16="http://schemas.microsoft.com/office/drawing/2014/main" id="{62607A7A-6697-401B-9A36-1F5FAD020C04}"/>
              </a:ext>
            </a:extLst>
          </p:cNvPr>
          <p:cNvSpPr txBox="1"/>
          <p:nvPr/>
        </p:nvSpPr>
        <p:spPr>
          <a:xfrm>
            <a:off x="2836877" y="5763237"/>
            <a:ext cx="6518245" cy="369332"/>
          </a:xfrm>
          <a:prstGeom prst="rect">
            <a:avLst/>
          </a:prstGeom>
          <a:noFill/>
        </p:spPr>
        <p:txBody>
          <a:bodyPr wrap="square" rtlCol="0">
            <a:spAutoFit/>
          </a:bodyPr>
          <a:lstStyle/>
          <a:p>
            <a:r>
              <a:rPr lang="en-US" dirty="0"/>
              <a:t>We added a Second set of LED’s to simulate another traffic light</a:t>
            </a:r>
          </a:p>
        </p:txBody>
      </p:sp>
    </p:spTree>
    <p:extLst>
      <p:ext uri="{BB962C8B-B14F-4D97-AF65-F5344CB8AC3E}">
        <p14:creationId xmlns:p14="http://schemas.microsoft.com/office/powerpoint/2010/main" val="375296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86EF-3742-4FF7-9E0F-20EE7026334D}"/>
              </a:ext>
            </a:extLst>
          </p:cNvPr>
          <p:cNvSpPr>
            <a:spLocks noGrp="1"/>
          </p:cNvSpPr>
          <p:nvPr>
            <p:ph type="title"/>
          </p:nvPr>
        </p:nvSpPr>
        <p:spPr/>
        <p:txBody>
          <a:bodyPr/>
          <a:lstStyle/>
          <a:p>
            <a:pPr algn="ctr"/>
            <a:r>
              <a:rPr lang="en-US" dirty="0"/>
              <a:t>Code for additional traffic light added</a:t>
            </a:r>
          </a:p>
        </p:txBody>
      </p:sp>
      <p:pic>
        <p:nvPicPr>
          <p:cNvPr id="5" name="Content Placeholder 4" descr="Graphical user interface, text&#10;&#10;Description automatically generated">
            <a:extLst>
              <a:ext uri="{FF2B5EF4-FFF2-40B4-BE49-F238E27FC236}">
                <a16:creationId xmlns:a16="http://schemas.microsoft.com/office/drawing/2014/main" id="{CC5076FC-F5A8-47F8-8A21-9C8231EED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631" y="2052638"/>
            <a:ext cx="7379676" cy="3997325"/>
          </a:xfrm>
        </p:spPr>
      </p:pic>
    </p:spTree>
    <p:extLst>
      <p:ext uri="{BB962C8B-B14F-4D97-AF65-F5344CB8AC3E}">
        <p14:creationId xmlns:p14="http://schemas.microsoft.com/office/powerpoint/2010/main" val="267135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20F-467C-4D6D-836D-C0BA7E2404CD}"/>
              </a:ext>
            </a:extLst>
          </p:cNvPr>
          <p:cNvSpPr>
            <a:spLocks noGrp="1"/>
          </p:cNvSpPr>
          <p:nvPr>
            <p:ph type="ctrTitle"/>
          </p:nvPr>
        </p:nvSpPr>
        <p:spPr>
          <a:xfrm>
            <a:off x="2620197" y="3323533"/>
            <a:ext cx="5518066" cy="2268559"/>
          </a:xfrm>
        </p:spPr>
        <p:txBody>
          <a:bodyPr>
            <a:normAutofit fontScale="90000"/>
          </a:bodyPr>
          <a:lstStyle/>
          <a:p>
            <a:r>
              <a:rPr lang="en-US" dirty="0"/>
              <a:t>Adding Crosswalk Button</a:t>
            </a:r>
          </a:p>
        </p:txBody>
      </p:sp>
      <p:sp>
        <p:nvSpPr>
          <p:cNvPr id="3" name="Subtitle 2">
            <a:extLst>
              <a:ext uri="{FF2B5EF4-FFF2-40B4-BE49-F238E27FC236}">
                <a16:creationId xmlns:a16="http://schemas.microsoft.com/office/drawing/2014/main" id="{968F477A-DA82-4E45-9719-B9AAE02D46F2}"/>
              </a:ext>
            </a:extLst>
          </p:cNvPr>
          <p:cNvSpPr>
            <a:spLocks noGrp="1"/>
          </p:cNvSpPr>
          <p:nvPr>
            <p:ph type="subTitle" idx="1"/>
          </p:nvPr>
        </p:nvSpPr>
        <p:spPr>
          <a:xfrm>
            <a:off x="2773216" y="5444455"/>
            <a:ext cx="5365047" cy="736133"/>
          </a:xfrm>
        </p:spPr>
        <p:txBody>
          <a:bodyPr/>
          <a:lstStyle/>
          <a:p>
            <a:r>
              <a:rPr lang="en-US" dirty="0"/>
              <a:t>Creating a Multiple Traffic Light Controller with a Cross Walk</a:t>
            </a:r>
          </a:p>
        </p:txBody>
      </p:sp>
    </p:spTree>
    <p:extLst>
      <p:ext uri="{BB962C8B-B14F-4D97-AF65-F5344CB8AC3E}">
        <p14:creationId xmlns:p14="http://schemas.microsoft.com/office/powerpoint/2010/main" val="125838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6BA0-25B4-4DD5-A8F8-51F507D41ABA}"/>
              </a:ext>
            </a:extLst>
          </p:cNvPr>
          <p:cNvSpPr>
            <a:spLocks noGrp="1"/>
          </p:cNvSpPr>
          <p:nvPr>
            <p:ph type="title"/>
          </p:nvPr>
        </p:nvSpPr>
        <p:spPr/>
        <p:txBody>
          <a:bodyPr/>
          <a:lstStyle/>
          <a:p>
            <a:pPr algn="ctr"/>
            <a:r>
              <a:rPr lang="en-US" dirty="0"/>
              <a:t>Added crosswalk button to Traffic Light</a:t>
            </a:r>
          </a:p>
        </p:txBody>
      </p:sp>
      <p:pic>
        <p:nvPicPr>
          <p:cNvPr id="5" name="Content Placeholder 4" descr="A picture containing text, electronics, computer&#10;&#10;Description automatically generated">
            <a:extLst>
              <a:ext uri="{FF2B5EF4-FFF2-40B4-BE49-F238E27FC236}">
                <a16:creationId xmlns:a16="http://schemas.microsoft.com/office/drawing/2014/main" id="{AF090367-64E1-48DF-AAF6-0889CE5F8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454484" y="1770002"/>
            <a:ext cx="2696525" cy="3595366"/>
          </a:xfrm>
        </p:spPr>
      </p:pic>
      <p:sp>
        <p:nvSpPr>
          <p:cNvPr id="6" name="TextBox 5">
            <a:extLst>
              <a:ext uri="{FF2B5EF4-FFF2-40B4-BE49-F238E27FC236}">
                <a16:creationId xmlns:a16="http://schemas.microsoft.com/office/drawing/2014/main" id="{5F43EC43-E488-4CC4-87B5-28CFDCF85303}"/>
              </a:ext>
            </a:extLst>
          </p:cNvPr>
          <p:cNvSpPr txBox="1"/>
          <p:nvPr/>
        </p:nvSpPr>
        <p:spPr>
          <a:xfrm>
            <a:off x="3095536" y="5553739"/>
            <a:ext cx="5645791" cy="369332"/>
          </a:xfrm>
          <a:prstGeom prst="rect">
            <a:avLst/>
          </a:prstGeom>
          <a:noFill/>
        </p:spPr>
        <p:txBody>
          <a:bodyPr wrap="square" rtlCol="0">
            <a:spAutoFit/>
          </a:bodyPr>
          <a:lstStyle/>
          <a:p>
            <a:r>
              <a:rPr lang="en-US" dirty="0"/>
              <a:t>Added button to simulate real life crosswalk button</a:t>
            </a:r>
          </a:p>
        </p:txBody>
      </p:sp>
    </p:spTree>
    <p:extLst>
      <p:ext uri="{BB962C8B-B14F-4D97-AF65-F5344CB8AC3E}">
        <p14:creationId xmlns:p14="http://schemas.microsoft.com/office/powerpoint/2010/main" val="157015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E47-F8CB-4AAC-BFC4-EDED67852427}"/>
              </a:ext>
            </a:extLst>
          </p:cNvPr>
          <p:cNvSpPr>
            <a:spLocks noGrp="1"/>
          </p:cNvSpPr>
          <p:nvPr>
            <p:ph type="title"/>
          </p:nvPr>
        </p:nvSpPr>
        <p:spPr/>
        <p:txBody>
          <a:bodyPr/>
          <a:lstStyle/>
          <a:p>
            <a:pPr algn="ctr"/>
            <a:r>
              <a:rPr lang="en-US" dirty="0"/>
              <a:t>Code for circuit with crosswalk button added</a:t>
            </a:r>
          </a:p>
        </p:txBody>
      </p:sp>
      <p:pic>
        <p:nvPicPr>
          <p:cNvPr id="5" name="Content Placeholder 4">
            <a:extLst>
              <a:ext uri="{FF2B5EF4-FFF2-40B4-BE49-F238E27FC236}">
                <a16:creationId xmlns:a16="http://schemas.microsoft.com/office/drawing/2014/main" id="{B3F79E80-D662-4246-85AA-0511E2189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631" y="2052638"/>
            <a:ext cx="7379676" cy="3997325"/>
          </a:xfrm>
        </p:spPr>
      </p:pic>
    </p:spTree>
    <p:extLst>
      <p:ext uri="{BB962C8B-B14F-4D97-AF65-F5344CB8AC3E}">
        <p14:creationId xmlns:p14="http://schemas.microsoft.com/office/powerpoint/2010/main" val="143219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8618-9C1A-4370-B1CD-3D4D46D9DEF5}"/>
              </a:ext>
            </a:extLst>
          </p:cNvPr>
          <p:cNvSpPr>
            <a:spLocks noGrp="1"/>
          </p:cNvSpPr>
          <p:nvPr>
            <p:ph type="title"/>
          </p:nvPr>
        </p:nvSpPr>
        <p:spPr/>
        <p:txBody>
          <a:bodyPr/>
          <a:lstStyle/>
          <a:p>
            <a:pPr algn="ctr"/>
            <a:r>
              <a:rPr lang="en-US" dirty="0"/>
              <a:t>Serial Monitor showing code working for crosswalk button</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9393B3C3-EA81-4A45-B3B1-3EC5C4339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363" y="2363180"/>
            <a:ext cx="7796212" cy="3376241"/>
          </a:xfrm>
        </p:spPr>
      </p:pic>
    </p:spTree>
    <p:extLst>
      <p:ext uri="{BB962C8B-B14F-4D97-AF65-F5344CB8AC3E}">
        <p14:creationId xmlns:p14="http://schemas.microsoft.com/office/powerpoint/2010/main" val="377821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FA10-A7DF-405F-B8E0-429205A3E271}"/>
              </a:ext>
            </a:extLst>
          </p:cNvPr>
          <p:cNvSpPr>
            <a:spLocks noGrp="1"/>
          </p:cNvSpPr>
          <p:nvPr>
            <p:ph type="ctrTitle"/>
          </p:nvPr>
        </p:nvSpPr>
        <p:spPr/>
        <p:txBody>
          <a:bodyPr/>
          <a:lstStyle/>
          <a:p>
            <a:r>
              <a:rPr lang="en-US" dirty="0"/>
              <a:t>Adding LCD and Buzzer</a:t>
            </a:r>
          </a:p>
        </p:txBody>
      </p:sp>
      <p:sp>
        <p:nvSpPr>
          <p:cNvPr id="3" name="Subtitle 2">
            <a:extLst>
              <a:ext uri="{FF2B5EF4-FFF2-40B4-BE49-F238E27FC236}">
                <a16:creationId xmlns:a16="http://schemas.microsoft.com/office/drawing/2014/main" id="{BA77F0A9-4565-4D56-AA80-E32299660F0A}"/>
              </a:ext>
            </a:extLst>
          </p:cNvPr>
          <p:cNvSpPr>
            <a:spLocks noGrp="1"/>
          </p:cNvSpPr>
          <p:nvPr>
            <p:ph type="subTitle" idx="1"/>
          </p:nvPr>
        </p:nvSpPr>
        <p:spPr>
          <a:xfrm>
            <a:off x="2864553" y="5117450"/>
            <a:ext cx="5357600" cy="1160213"/>
          </a:xfrm>
        </p:spPr>
        <p:txBody>
          <a:bodyPr/>
          <a:lstStyle/>
          <a:p>
            <a:r>
              <a:rPr lang="en-US" dirty="0"/>
              <a:t>Creating a Multiple Traffic Light Controller with a Cross Walk and an Emergency Buzzer</a:t>
            </a:r>
          </a:p>
        </p:txBody>
      </p:sp>
    </p:spTree>
    <p:extLst>
      <p:ext uri="{BB962C8B-B14F-4D97-AF65-F5344CB8AC3E}">
        <p14:creationId xmlns:p14="http://schemas.microsoft.com/office/powerpoint/2010/main" val="104519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BFD0-C962-412B-848C-4A64A8BC87D5}"/>
              </a:ext>
            </a:extLst>
          </p:cNvPr>
          <p:cNvSpPr>
            <a:spLocks noGrp="1"/>
          </p:cNvSpPr>
          <p:nvPr>
            <p:ph type="title"/>
          </p:nvPr>
        </p:nvSpPr>
        <p:spPr/>
        <p:txBody>
          <a:bodyPr/>
          <a:lstStyle/>
          <a:p>
            <a:pPr algn="l"/>
            <a:r>
              <a:rPr lang="en-US" dirty="0"/>
              <a:t>Table of Contents</a:t>
            </a:r>
          </a:p>
        </p:txBody>
      </p:sp>
      <p:sp>
        <p:nvSpPr>
          <p:cNvPr id="4" name="Content Placeholder 2">
            <a:extLst>
              <a:ext uri="{FF2B5EF4-FFF2-40B4-BE49-F238E27FC236}">
                <a16:creationId xmlns:a16="http://schemas.microsoft.com/office/drawing/2014/main" id="{452C285A-9A77-4C7D-BF87-818CC3F39B74}"/>
              </a:ext>
            </a:extLst>
          </p:cNvPr>
          <p:cNvSpPr>
            <a:spLocks noGrp="1"/>
          </p:cNvSpPr>
          <p:nvPr>
            <p:ph idx="1"/>
          </p:nvPr>
        </p:nvSpPr>
        <p:spPr>
          <a:xfrm>
            <a:off x="2611808" y="1885285"/>
            <a:ext cx="7796540" cy="3997828"/>
          </a:xfrm>
        </p:spPr>
        <p:txBody>
          <a:bodyPr>
            <a:noAutofit/>
          </a:bodyPr>
          <a:lstStyle/>
          <a:p>
            <a:pPr marL="0" indent="0">
              <a:lnSpc>
                <a:spcPct val="100000"/>
              </a:lnSpc>
              <a:buNone/>
            </a:pPr>
            <a:r>
              <a:rPr lang="en-US" sz="1600" dirty="0"/>
              <a:t>														Slide</a:t>
            </a:r>
          </a:p>
          <a:p>
            <a:pPr>
              <a:lnSpc>
                <a:spcPct val="100000"/>
              </a:lnSpc>
            </a:pPr>
            <a:r>
              <a:rPr lang="en-US" sz="1600" dirty="0"/>
              <a:t>Introduction					3</a:t>
            </a:r>
          </a:p>
          <a:p>
            <a:pPr>
              <a:lnSpc>
                <a:spcPct val="100000"/>
              </a:lnSpc>
            </a:pPr>
            <a:r>
              <a:rPr lang="en-US" sz="1600" dirty="0"/>
              <a:t>Planning for IoT Traffic Controller			4-8</a:t>
            </a:r>
          </a:p>
          <a:p>
            <a:pPr>
              <a:lnSpc>
                <a:spcPct val="100000"/>
              </a:lnSpc>
            </a:pPr>
            <a:r>
              <a:rPr lang="en-US" sz="1600" dirty="0"/>
              <a:t>Adding Traffic Lights				9-11</a:t>
            </a:r>
          </a:p>
          <a:p>
            <a:pPr>
              <a:lnSpc>
                <a:spcPct val="100000"/>
              </a:lnSpc>
            </a:pPr>
            <a:r>
              <a:rPr lang="en-US" sz="1600" dirty="0"/>
              <a:t>Adding Second Set of Lights			12-14</a:t>
            </a:r>
          </a:p>
          <a:p>
            <a:pPr>
              <a:lnSpc>
                <a:spcPct val="100000"/>
              </a:lnSpc>
            </a:pPr>
            <a:r>
              <a:rPr lang="en-US" sz="1600" dirty="0"/>
              <a:t>Adding Crosswalk Button	 			15-18</a:t>
            </a:r>
          </a:p>
          <a:p>
            <a:pPr>
              <a:lnSpc>
                <a:spcPct val="100000"/>
              </a:lnSpc>
            </a:pPr>
            <a:r>
              <a:rPr lang="en-US" sz="1600" dirty="0"/>
              <a:t>Adding LCD and Buzzer				19-22</a:t>
            </a:r>
          </a:p>
          <a:p>
            <a:pPr>
              <a:lnSpc>
                <a:spcPct val="100000"/>
              </a:lnSpc>
            </a:pPr>
            <a:r>
              <a:rPr lang="en-US" sz="1600" dirty="0"/>
              <a:t>Adding Smart Sensor				23-26</a:t>
            </a:r>
          </a:p>
          <a:p>
            <a:pPr>
              <a:lnSpc>
                <a:spcPct val="100000"/>
              </a:lnSpc>
            </a:pPr>
            <a:r>
              <a:rPr lang="en-US" sz="1600" dirty="0"/>
              <a:t>Challenges					27</a:t>
            </a:r>
          </a:p>
          <a:p>
            <a:pPr>
              <a:lnSpc>
                <a:spcPct val="100000"/>
              </a:lnSpc>
            </a:pPr>
            <a:r>
              <a:rPr lang="en-US" sz="1600" dirty="0"/>
              <a:t>Career Skills acquire				28</a:t>
            </a:r>
          </a:p>
          <a:p>
            <a:pPr>
              <a:lnSpc>
                <a:spcPct val="100000"/>
              </a:lnSpc>
            </a:pPr>
            <a:r>
              <a:rPr lang="en-US" sz="1600" dirty="0"/>
              <a:t>Conclusion					29</a:t>
            </a:r>
          </a:p>
        </p:txBody>
      </p:sp>
    </p:spTree>
    <p:extLst>
      <p:ext uri="{BB962C8B-B14F-4D97-AF65-F5344CB8AC3E}">
        <p14:creationId xmlns:p14="http://schemas.microsoft.com/office/powerpoint/2010/main" val="104868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20D4-A44D-4DFB-87E2-7D0EE2C9EF91}"/>
              </a:ext>
            </a:extLst>
          </p:cNvPr>
          <p:cNvSpPr>
            <a:spLocks noGrp="1"/>
          </p:cNvSpPr>
          <p:nvPr>
            <p:ph type="title"/>
          </p:nvPr>
        </p:nvSpPr>
        <p:spPr/>
        <p:txBody>
          <a:bodyPr/>
          <a:lstStyle/>
          <a:p>
            <a:pPr algn="ctr"/>
            <a:r>
              <a:rPr lang="en-US" dirty="0"/>
              <a:t>Added LCD for Crosswalk and Buzzer </a:t>
            </a:r>
          </a:p>
        </p:txBody>
      </p:sp>
      <p:pic>
        <p:nvPicPr>
          <p:cNvPr id="5" name="Content Placeholder 4" descr="A picture containing text, indoor, computer, light&#10;&#10;Description automatically generated">
            <a:extLst>
              <a:ext uri="{FF2B5EF4-FFF2-40B4-BE49-F238E27FC236}">
                <a16:creationId xmlns:a16="http://schemas.microsoft.com/office/drawing/2014/main" id="{A82789E4-4291-4193-BE35-794A109C5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887246" y="1977137"/>
            <a:ext cx="2997993" cy="3997325"/>
          </a:xfrm>
        </p:spPr>
      </p:pic>
    </p:spTree>
    <p:extLst>
      <p:ext uri="{BB962C8B-B14F-4D97-AF65-F5344CB8AC3E}">
        <p14:creationId xmlns:p14="http://schemas.microsoft.com/office/powerpoint/2010/main" val="240664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445E-8875-4CCB-A2C4-B97A118CDA76}"/>
              </a:ext>
            </a:extLst>
          </p:cNvPr>
          <p:cNvSpPr>
            <a:spLocks noGrp="1"/>
          </p:cNvSpPr>
          <p:nvPr>
            <p:ph type="title"/>
          </p:nvPr>
        </p:nvSpPr>
        <p:spPr/>
        <p:txBody>
          <a:bodyPr/>
          <a:lstStyle/>
          <a:p>
            <a:pPr algn="ctr"/>
            <a:r>
              <a:rPr lang="en-US" dirty="0"/>
              <a:t>Code for Added LCD and Buzzer</a:t>
            </a:r>
          </a:p>
        </p:txBody>
      </p:sp>
      <p:pic>
        <p:nvPicPr>
          <p:cNvPr id="5" name="Content Placeholder 4">
            <a:extLst>
              <a:ext uri="{FF2B5EF4-FFF2-40B4-BE49-F238E27FC236}">
                <a16:creationId xmlns:a16="http://schemas.microsoft.com/office/drawing/2014/main" id="{8CAC11D4-8549-4C29-8DB3-EA4E42184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4323" y="2052619"/>
            <a:ext cx="3573299" cy="3997325"/>
          </a:xfrm>
        </p:spPr>
      </p:pic>
    </p:spTree>
    <p:extLst>
      <p:ext uri="{BB962C8B-B14F-4D97-AF65-F5344CB8AC3E}">
        <p14:creationId xmlns:p14="http://schemas.microsoft.com/office/powerpoint/2010/main" val="182628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EF4F-A4A9-4E3D-BC12-DFC7118E89E9}"/>
              </a:ext>
            </a:extLst>
          </p:cNvPr>
          <p:cNvSpPr>
            <a:spLocks noGrp="1"/>
          </p:cNvSpPr>
          <p:nvPr>
            <p:ph type="title"/>
          </p:nvPr>
        </p:nvSpPr>
        <p:spPr/>
        <p:txBody>
          <a:bodyPr/>
          <a:lstStyle/>
          <a:p>
            <a:pPr algn="ctr"/>
            <a:r>
              <a:rPr lang="en-US" dirty="0"/>
              <a:t>Serial Monitor to Show Crosswalk Working</a:t>
            </a:r>
          </a:p>
        </p:txBody>
      </p:sp>
      <p:pic>
        <p:nvPicPr>
          <p:cNvPr id="5" name="Content Placeholder 4" descr="Graphical user interface, application&#10;&#10;Description automatically generated">
            <a:extLst>
              <a:ext uri="{FF2B5EF4-FFF2-40B4-BE49-F238E27FC236}">
                <a16:creationId xmlns:a16="http://schemas.microsoft.com/office/drawing/2014/main" id="{D3C186B8-419C-448B-820A-3FDDBFD8C3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363" y="2169456"/>
            <a:ext cx="7796212" cy="3763688"/>
          </a:xfrm>
        </p:spPr>
      </p:pic>
    </p:spTree>
    <p:extLst>
      <p:ext uri="{BB962C8B-B14F-4D97-AF65-F5344CB8AC3E}">
        <p14:creationId xmlns:p14="http://schemas.microsoft.com/office/powerpoint/2010/main" val="362208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D729-1A31-4DB3-9CDF-68B6B2978AD3}"/>
              </a:ext>
            </a:extLst>
          </p:cNvPr>
          <p:cNvSpPr>
            <a:spLocks noGrp="1"/>
          </p:cNvSpPr>
          <p:nvPr>
            <p:ph type="ctrTitle"/>
          </p:nvPr>
        </p:nvSpPr>
        <p:spPr/>
        <p:txBody>
          <a:bodyPr/>
          <a:lstStyle/>
          <a:p>
            <a:r>
              <a:rPr lang="en-US" dirty="0"/>
              <a:t>Adding Smart Sensor</a:t>
            </a:r>
          </a:p>
        </p:txBody>
      </p:sp>
      <p:sp>
        <p:nvSpPr>
          <p:cNvPr id="3" name="Subtitle 2">
            <a:extLst>
              <a:ext uri="{FF2B5EF4-FFF2-40B4-BE49-F238E27FC236}">
                <a16:creationId xmlns:a16="http://schemas.microsoft.com/office/drawing/2014/main" id="{01A55D3C-AB78-488D-B3A5-15F1BBAB9C3D}"/>
              </a:ext>
            </a:extLst>
          </p:cNvPr>
          <p:cNvSpPr>
            <a:spLocks noGrp="1"/>
          </p:cNvSpPr>
          <p:nvPr>
            <p:ph type="subTitle" idx="1"/>
          </p:nvPr>
        </p:nvSpPr>
        <p:spPr>
          <a:xfrm>
            <a:off x="2772274" y="5557270"/>
            <a:ext cx="5357600" cy="1160213"/>
          </a:xfrm>
        </p:spPr>
        <p:txBody>
          <a:bodyPr/>
          <a:lstStyle/>
          <a:p>
            <a:r>
              <a:rPr lang="en-US" dirty="0"/>
              <a:t>Creating a Multiple Traffic Light Controller with a Cross Walk and an Emergency Buzzer with SMART sensor</a:t>
            </a:r>
          </a:p>
          <a:p>
            <a:endParaRPr lang="en-US" dirty="0"/>
          </a:p>
        </p:txBody>
      </p:sp>
    </p:spTree>
    <p:extLst>
      <p:ext uri="{BB962C8B-B14F-4D97-AF65-F5344CB8AC3E}">
        <p14:creationId xmlns:p14="http://schemas.microsoft.com/office/powerpoint/2010/main" val="167961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641B-F0BC-4BDE-AEC9-D65EEFBEDE79}"/>
              </a:ext>
            </a:extLst>
          </p:cNvPr>
          <p:cNvSpPr>
            <a:spLocks noGrp="1"/>
          </p:cNvSpPr>
          <p:nvPr>
            <p:ph type="title"/>
          </p:nvPr>
        </p:nvSpPr>
        <p:spPr/>
        <p:txBody>
          <a:bodyPr/>
          <a:lstStyle/>
          <a:p>
            <a:pPr algn="ctr"/>
            <a:r>
              <a:rPr lang="en-US" dirty="0"/>
              <a:t>Working Traffic light with Emergency Button and Smart Sensor</a:t>
            </a:r>
          </a:p>
        </p:txBody>
      </p:sp>
      <p:pic>
        <p:nvPicPr>
          <p:cNvPr id="5" name="Content Placeholder 4" descr="Graphical user interface&#10;&#10;Description automatically generated">
            <a:extLst>
              <a:ext uri="{FF2B5EF4-FFF2-40B4-BE49-F238E27FC236}">
                <a16:creationId xmlns:a16="http://schemas.microsoft.com/office/drawing/2014/main" id="{A133ADE2-AEF3-42A8-BAD8-18E4AFA0B2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3327" y="2030900"/>
            <a:ext cx="3728266" cy="2796200"/>
          </a:xfrm>
        </p:spPr>
      </p:pic>
      <p:sp>
        <p:nvSpPr>
          <p:cNvPr id="6" name="TextBox 5">
            <a:extLst>
              <a:ext uri="{FF2B5EF4-FFF2-40B4-BE49-F238E27FC236}">
                <a16:creationId xmlns:a16="http://schemas.microsoft.com/office/drawing/2014/main" id="{460A680A-307F-4F47-9D4E-71AA8A275975}"/>
              </a:ext>
            </a:extLst>
          </p:cNvPr>
          <p:cNvSpPr txBox="1"/>
          <p:nvPr/>
        </p:nvSpPr>
        <p:spPr>
          <a:xfrm>
            <a:off x="2497123" y="5225434"/>
            <a:ext cx="7197754" cy="1477328"/>
          </a:xfrm>
          <a:prstGeom prst="rect">
            <a:avLst/>
          </a:prstGeom>
          <a:noFill/>
        </p:spPr>
        <p:txBody>
          <a:bodyPr wrap="square" rtlCol="0">
            <a:spAutoFit/>
          </a:bodyPr>
          <a:lstStyle/>
          <a:p>
            <a:r>
              <a:rPr lang="en-US" dirty="0"/>
              <a:t>Added emergency Button with Blue LED to simulate for emergency.</a:t>
            </a:r>
          </a:p>
          <a:p>
            <a:endParaRPr lang="en-US" dirty="0"/>
          </a:p>
          <a:p>
            <a:r>
              <a:rPr lang="en-US" dirty="0"/>
              <a:t>Added BOTH RED LEDs to blink</a:t>
            </a:r>
          </a:p>
          <a:p>
            <a:endParaRPr lang="en-US" dirty="0"/>
          </a:p>
          <a:p>
            <a:r>
              <a:rPr lang="en-US" dirty="0"/>
              <a:t>Smart Sensor works when something in front of it moves</a:t>
            </a:r>
          </a:p>
        </p:txBody>
      </p:sp>
    </p:spTree>
    <p:extLst>
      <p:ext uri="{BB962C8B-B14F-4D97-AF65-F5344CB8AC3E}">
        <p14:creationId xmlns:p14="http://schemas.microsoft.com/office/powerpoint/2010/main" val="102895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B45A-A84B-4ECE-930E-AC41F34EC255}"/>
              </a:ext>
            </a:extLst>
          </p:cNvPr>
          <p:cNvSpPr>
            <a:spLocks noGrp="1"/>
          </p:cNvSpPr>
          <p:nvPr>
            <p:ph type="title"/>
          </p:nvPr>
        </p:nvSpPr>
        <p:spPr>
          <a:xfrm>
            <a:off x="2232027" y="749333"/>
            <a:ext cx="7958331" cy="1077229"/>
          </a:xfrm>
        </p:spPr>
        <p:txBody>
          <a:bodyPr/>
          <a:lstStyle/>
          <a:p>
            <a:pPr algn="ctr"/>
            <a:r>
              <a:rPr lang="en-US" dirty="0"/>
              <a:t>Code for Circuit </a:t>
            </a:r>
          </a:p>
        </p:txBody>
      </p:sp>
      <p:pic>
        <p:nvPicPr>
          <p:cNvPr id="5" name="Content Placeholder 4" descr="Graphical user interface, text&#10;&#10;Description automatically generated">
            <a:extLst>
              <a:ext uri="{FF2B5EF4-FFF2-40B4-BE49-F238E27FC236}">
                <a16:creationId xmlns:a16="http://schemas.microsoft.com/office/drawing/2014/main" id="{D5F700FD-FE52-46F3-9605-4DF85BC9F7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9713" y="1690688"/>
            <a:ext cx="3622961" cy="4351338"/>
          </a:xfrm>
        </p:spPr>
      </p:pic>
      <p:sp>
        <p:nvSpPr>
          <p:cNvPr id="6" name="TextBox 5">
            <a:extLst>
              <a:ext uri="{FF2B5EF4-FFF2-40B4-BE49-F238E27FC236}">
                <a16:creationId xmlns:a16="http://schemas.microsoft.com/office/drawing/2014/main" id="{F9CED97E-5FDA-4743-97C1-FE4B9F2C2B25}"/>
              </a:ext>
            </a:extLst>
          </p:cNvPr>
          <p:cNvSpPr txBox="1"/>
          <p:nvPr/>
        </p:nvSpPr>
        <p:spPr>
          <a:xfrm>
            <a:off x="1476462" y="2130803"/>
            <a:ext cx="3196205" cy="2230739"/>
          </a:xfrm>
          <a:prstGeom prst="rect">
            <a:avLst/>
          </a:prstGeom>
          <a:noFill/>
        </p:spPr>
        <p:txBody>
          <a:bodyPr wrap="square" rtlCol="0">
            <a:spAutoFit/>
          </a:bodyPr>
          <a:lstStyle/>
          <a:p>
            <a:pPr>
              <a:lnSpc>
                <a:spcPct val="200000"/>
              </a:lnSpc>
            </a:pPr>
            <a:r>
              <a:rPr lang="en-US" dirty="0"/>
              <a:t>Added code for:</a:t>
            </a:r>
          </a:p>
          <a:p>
            <a:pPr>
              <a:lnSpc>
                <a:spcPct val="200000"/>
              </a:lnSpc>
            </a:pPr>
            <a:r>
              <a:rPr lang="en-US" dirty="0"/>
              <a:t>Blue LED</a:t>
            </a:r>
          </a:p>
          <a:p>
            <a:pPr>
              <a:lnSpc>
                <a:spcPct val="200000"/>
              </a:lnSpc>
            </a:pPr>
            <a:r>
              <a:rPr lang="en-US" dirty="0"/>
              <a:t>Emergency Button</a:t>
            </a:r>
          </a:p>
          <a:p>
            <a:pPr>
              <a:lnSpc>
                <a:spcPct val="200000"/>
              </a:lnSpc>
            </a:pPr>
            <a:r>
              <a:rPr lang="en-US" dirty="0"/>
              <a:t>Smart Sensor</a:t>
            </a:r>
          </a:p>
        </p:txBody>
      </p:sp>
    </p:spTree>
    <p:extLst>
      <p:ext uri="{BB962C8B-B14F-4D97-AF65-F5344CB8AC3E}">
        <p14:creationId xmlns:p14="http://schemas.microsoft.com/office/powerpoint/2010/main" val="75814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A95D-B011-4BB0-9CAE-5163AAE76C96}"/>
              </a:ext>
            </a:extLst>
          </p:cNvPr>
          <p:cNvSpPr>
            <a:spLocks noGrp="1"/>
          </p:cNvSpPr>
          <p:nvPr>
            <p:ph type="title"/>
          </p:nvPr>
        </p:nvSpPr>
        <p:spPr/>
        <p:txBody>
          <a:bodyPr/>
          <a:lstStyle/>
          <a:p>
            <a:pPr algn="ctr"/>
            <a:r>
              <a:rPr lang="en-US" dirty="0"/>
              <a:t>Serial Monitor to Show components Working</a:t>
            </a:r>
          </a:p>
        </p:txBody>
      </p:sp>
      <p:pic>
        <p:nvPicPr>
          <p:cNvPr id="5" name="Content Placeholder 4" descr="Graphical user interface, application, Word&#10;&#10;Description automatically generated">
            <a:extLst>
              <a:ext uri="{FF2B5EF4-FFF2-40B4-BE49-F238E27FC236}">
                <a16:creationId xmlns:a16="http://schemas.microsoft.com/office/drawing/2014/main" id="{4C71863A-25A7-4F8F-A785-20286E750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363" y="2169456"/>
            <a:ext cx="7796212" cy="3763688"/>
          </a:xfrm>
        </p:spPr>
      </p:pic>
    </p:spTree>
    <p:extLst>
      <p:ext uri="{BB962C8B-B14F-4D97-AF65-F5344CB8AC3E}">
        <p14:creationId xmlns:p14="http://schemas.microsoft.com/office/powerpoint/2010/main" val="78269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F4D2-1B7A-4DD0-A977-51FF0DC4004F}"/>
              </a:ext>
            </a:extLst>
          </p:cNvPr>
          <p:cNvSpPr>
            <a:spLocks noGrp="1"/>
          </p:cNvSpPr>
          <p:nvPr>
            <p:ph type="title"/>
          </p:nvPr>
        </p:nvSpPr>
        <p:spPr/>
        <p:txBody>
          <a:bodyPr/>
          <a:lstStyle/>
          <a:p>
            <a:pPr algn="l"/>
            <a:r>
              <a:rPr lang="en-US" dirty="0"/>
              <a:t>Challenges</a:t>
            </a:r>
          </a:p>
        </p:txBody>
      </p:sp>
      <p:sp>
        <p:nvSpPr>
          <p:cNvPr id="3" name="Content Placeholder 2">
            <a:extLst>
              <a:ext uri="{FF2B5EF4-FFF2-40B4-BE49-F238E27FC236}">
                <a16:creationId xmlns:a16="http://schemas.microsoft.com/office/drawing/2014/main" id="{0661455F-ECCB-4B4C-AA68-26737D1F72C8}"/>
              </a:ext>
            </a:extLst>
          </p:cNvPr>
          <p:cNvSpPr>
            <a:spLocks noGrp="1"/>
          </p:cNvSpPr>
          <p:nvPr>
            <p:ph idx="1"/>
          </p:nvPr>
        </p:nvSpPr>
        <p:spPr/>
        <p:txBody>
          <a:bodyPr/>
          <a:lstStyle/>
          <a:p>
            <a:r>
              <a:rPr lang="en-US" dirty="0"/>
              <a:t>Some of the Challenges faced during the project were as follows:</a:t>
            </a:r>
          </a:p>
          <a:p>
            <a:r>
              <a:rPr lang="en-US" dirty="0"/>
              <a:t>Connecting wires to right spots on the ESP32 board. </a:t>
            </a:r>
          </a:p>
          <a:p>
            <a:r>
              <a:rPr lang="en-US" dirty="0"/>
              <a:t>Making Sure polarity was right for components.</a:t>
            </a:r>
          </a:p>
          <a:p>
            <a:r>
              <a:rPr lang="en-US" dirty="0"/>
              <a:t>Sometimes uploading the code</a:t>
            </a:r>
          </a:p>
          <a:p>
            <a:endParaRPr lang="en-US" dirty="0"/>
          </a:p>
          <a:p>
            <a:endParaRPr lang="en-US" dirty="0"/>
          </a:p>
        </p:txBody>
      </p:sp>
    </p:spTree>
    <p:extLst>
      <p:ext uri="{BB962C8B-B14F-4D97-AF65-F5344CB8AC3E}">
        <p14:creationId xmlns:p14="http://schemas.microsoft.com/office/powerpoint/2010/main" val="79283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00AB-E98B-4030-AFE9-3DEEE6059378}"/>
              </a:ext>
            </a:extLst>
          </p:cNvPr>
          <p:cNvSpPr>
            <a:spLocks noGrp="1"/>
          </p:cNvSpPr>
          <p:nvPr>
            <p:ph type="title"/>
          </p:nvPr>
        </p:nvSpPr>
        <p:spPr/>
        <p:txBody>
          <a:bodyPr/>
          <a:lstStyle/>
          <a:p>
            <a:pPr algn="l"/>
            <a:r>
              <a:rPr lang="en-US" dirty="0"/>
              <a:t>Career Skills</a:t>
            </a:r>
          </a:p>
        </p:txBody>
      </p:sp>
      <p:sp>
        <p:nvSpPr>
          <p:cNvPr id="3" name="Content Placeholder 2">
            <a:extLst>
              <a:ext uri="{FF2B5EF4-FFF2-40B4-BE49-F238E27FC236}">
                <a16:creationId xmlns:a16="http://schemas.microsoft.com/office/drawing/2014/main" id="{9D4864C2-BD61-4C04-9C19-35F58077B7D5}"/>
              </a:ext>
            </a:extLst>
          </p:cNvPr>
          <p:cNvSpPr>
            <a:spLocks noGrp="1"/>
          </p:cNvSpPr>
          <p:nvPr>
            <p:ph idx="1"/>
          </p:nvPr>
        </p:nvSpPr>
        <p:spPr>
          <a:xfrm>
            <a:off x="2521929" y="1825613"/>
            <a:ext cx="7796540" cy="3997828"/>
          </a:xfrm>
        </p:spPr>
        <p:txBody>
          <a:bodyPr/>
          <a:lstStyle/>
          <a:p>
            <a:r>
              <a:rPr lang="en-US" dirty="0"/>
              <a:t>Some the career skills that I acquired from this project were as follows:</a:t>
            </a:r>
          </a:p>
          <a:p>
            <a:r>
              <a:rPr lang="en-US" dirty="0"/>
              <a:t>Programming with Arduino IDE and adding components</a:t>
            </a:r>
          </a:p>
          <a:p>
            <a:r>
              <a:rPr lang="en-US" dirty="0"/>
              <a:t>Breadboarding with components to make a Smart Device</a:t>
            </a:r>
          </a:p>
          <a:p>
            <a:r>
              <a:rPr lang="en-US" dirty="0"/>
              <a:t>Hardware and Software Security</a:t>
            </a:r>
          </a:p>
          <a:p>
            <a:r>
              <a:rPr lang="en-US" dirty="0"/>
              <a:t>How automation works</a:t>
            </a:r>
          </a:p>
        </p:txBody>
      </p:sp>
    </p:spTree>
    <p:extLst>
      <p:ext uri="{BB962C8B-B14F-4D97-AF65-F5344CB8AC3E}">
        <p14:creationId xmlns:p14="http://schemas.microsoft.com/office/powerpoint/2010/main" val="3597754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09FE-DCF6-4363-843E-B5C3928E70DF}"/>
              </a:ext>
            </a:extLst>
          </p:cNvPr>
          <p:cNvSpPr>
            <a:spLocks noGrp="1"/>
          </p:cNvSpPr>
          <p:nvPr>
            <p:ph type="title"/>
          </p:nvPr>
        </p:nvSpPr>
        <p:spPr/>
        <p:txBody>
          <a:bodyPr/>
          <a:lstStyle/>
          <a:p>
            <a:pPr algn="l"/>
            <a:r>
              <a:rPr lang="en-US" dirty="0"/>
              <a:t>Conclusions</a:t>
            </a:r>
          </a:p>
        </p:txBody>
      </p:sp>
      <p:sp>
        <p:nvSpPr>
          <p:cNvPr id="3" name="Content Placeholder 2">
            <a:extLst>
              <a:ext uri="{FF2B5EF4-FFF2-40B4-BE49-F238E27FC236}">
                <a16:creationId xmlns:a16="http://schemas.microsoft.com/office/drawing/2014/main" id="{C086833A-B0A6-444A-BE66-9496D52DA24B}"/>
              </a:ext>
            </a:extLst>
          </p:cNvPr>
          <p:cNvSpPr>
            <a:spLocks noGrp="1"/>
          </p:cNvSpPr>
          <p:nvPr>
            <p:ph idx="1"/>
          </p:nvPr>
        </p:nvSpPr>
        <p:spPr>
          <a:xfrm>
            <a:off x="2224475" y="1812021"/>
            <a:ext cx="7743049" cy="3625525"/>
          </a:xfrm>
        </p:spPr>
        <p:txBody>
          <a:bodyPr/>
          <a:lstStyle/>
          <a:p>
            <a:r>
              <a:rPr lang="en-US" dirty="0"/>
              <a:t>This project was fun to do which made learning about it exciting. Throughout the course it was cool to learn about the different aspects of IoT and how software and hardware come together to make technologies that we use everyday. I also liked how hands on this course was. I hope DeVry continues to do projects like this and continue to teach in this way. </a:t>
            </a:r>
          </a:p>
        </p:txBody>
      </p:sp>
    </p:spTree>
    <p:extLst>
      <p:ext uri="{BB962C8B-B14F-4D97-AF65-F5344CB8AC3E}">
        <p14:creationId xmlns:p14="http://schemas.microsoft.com/office/powerpoint/2010/main" val="92243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56DC-CDDA-46F8-9133-0836C76082C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029A5B6C-6760-4261-AD5A-1100CBD2341A}"/>
              </a:ext>
            </a:extLst>
          </p:cNvPr>
          <p:cNvSpPr>
            <a:spLocks noGrp="1"/>
          </p:cNvSpPr>
          <p:nvPr>
            <p:ph idx="1"/>
          </p:nvPr>
        </p:nvSpPr>
        <p:spPr/>
        <p:txBody>
          <a:bodyPr>
            <a:normAutofit fontScale="92500" lnSpcReduction="20000"/>
          </a:bodyPr>
          <a:lstStyle/>
          <a:p>
            <a:r>
              <a:rPr lang="en-US" sz="1600" dirty="0"/>
              <a:t>The objective for this project was to create a Multiple traffic light controller with the option to either ad a smart sensor or make it a smart controller adding a Wi-Fi feature to it. </a:t>
            </a:r>
          </a:p>
          <a:p>
            <a:r>
              <a:rPr lang="en-US" sz="1600" dirty="0"/>
              <a:t>I choose the smart sensor. </a:t>
            </a:r>
          </a:p>
          <a:p>
            <a:r>
              <a:rPr lang="en-US" sz="1600" dirty="0"/>
              <a:t>We covered the following areas for the project:</a:t>
            </a:r>
          </a:p>
          <a:p>
            <a:r>
              <a:rPr lang="en-US" sz="1600" dirty="0"/>
              <a:t>Planning for the smart controller</a:t>
            </a:r>
          </a:p>
          <a:p>
            <a:r>
              <a:rPr lang="en-US" sz="1600" dirty="0"/>
              <a:t>Coding for the smart controller</a:t>
            </a:r>
          </a:p>
          <a:p>
            <a:r>
              <a:rPr lang="en-US" sz="1600" dirty="0"/>
              <a:t>Making a prototype of the smart controller with breadboards.</a:t>
            </a:r>
          </a:p>
          <a:p>
            <a:endParaRPr lang="en-US" sz="1600" dirty="0"/>
          </a:p>
          <a:p>
            <a:r>
              <a:rPr lang="en-US" sz="1600" dirty="0"/>
              <a:t>Before getting started I had to make sure that I had properly installed Arduino IDE.</a:t>
            </a:r>
          </a:p>
          <a:p>
            <a:endParaRPr lang="en-US" dirty="0"/>
          </a:p>
        </p:txBody>
      </p:sp>
    </p:spTree>
    <p:extLst>
      <p:ext uri="{BB962C8B-B14F-4D97-AF65-F5344CB8AC3E}">
        <p14:creationId xmlns:p14="http://schemas.microsoft.com/office/powerpoint/2010/main" val="286808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F3153-4D2F-4A2A-A78B-2BDD2986026D}"/>
              </a:ext>
            </a:extLst>
          </p:cNvPr>
          <p:cNvSpPr>
            <a:spLocks noGrp="1"/>
          </p:cNvSpPr>
          <p:nvPr>
            <p:ph type="ctrTitle"/>
          </p:nvPr>
        </p:nvSpPr>
        <p:spPr>
          <a:xfrm>
            <a:off x="5659697" y="1949051"/>
            <a:ext cx="5644108" cy="4056638"/>
          </a:xfrm>
        </p:spPr>
        <p:txBody>
          <a:bodyPr>
            <a:normAutofit/>
          </a:bodyPr>
          <a:lstStyle/>
          <a:p>
            <a:pPr algn="l"/>
            <a:r>
              <a:rPr lang="en-US" sz="6600" dirty="0"/>
              <a:t>Planning for </a:t>
            </a:r>
            <a:r>
              <a:rPr lang="en-US" sz="6600" dirty="0" err="1"/>
              <a:t>Iot</a:t>
            </a:r>
            <a:r>
              <a:rPr lang="en-US" sz="6600" dirty="0"/>
              <a:t> Traffic Controller</a:t>
            </a:r>
          </a:p>
        </p:txBody>
      </p:sp>
      <p:sp>
        <p:nvSpPr>
          <p:cNvPr id="9" name="Rectangle 8">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ight Triangle 12">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30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1443-052D-45F9-AFB9-330AC0D27709}"/>
              </a:ext>
            </a:extLst>
          </p:cNvPr>
          <p:cNvSpPr>
            <a:spLocks noGrp="1"/>
          </p:cNvSpPr>
          <p:nvPr>
            <p:ph type="title"/>
          </p:nvPr>
        </p:nvSpPr>
        <p:spPr>
          <a:xfrm>
            <a:off x="2553085" y="692847"/>
            <a:ext cx="7958331" cy="1077229"/>
          </a:xfrm>
        </p:spPr>
        <p:txBody>
          <a:bodyPr/>
          <a:lstStyle/>
          <a:p>
            <a:pPr algn="l"/>
            <a:r>
              <a:rPr lang="en-US" dirty="0"/>
              <a:t>Inventory</a:t>
            </a:r>
          </a:p>
        </p:txBody>
      </p:sp>
      <p:pic>
        <p:nvPicPr>
          <p:cNvPr id="5" name="Picture 4" descr="A picture containing text&#10;&#10;Description automatically generated">
            <a:extLst>
              <a:ext uri="{FF2B5EF4-FFF2-40B4-BE49-F238E27FC236}">
                <a16:creationId xmlns:a16="http://schemas.microsoft.com/office/drawing/2014/main" id="{ECABF6DC-BB3C-4A9F-8592-5B7116C1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161" y="1690689"/>
            <a:ext cx="4860417" cy="3644710"/>
          </a:xfrm>
          <a:prstGeom prst="rect">
            <a:avLst/>
          </a:prstGeom>
        </p:spPr>
      </p:pic>
      <p:sp>
        <p:nvSpPr>
          <p:cNvPr id="6" name="TextBox 5">
            <a:extLst>
              <a:ext uri="{FF2B5EF4-FFF2-40B4-BE49-F238E27FC236}">
                <a16:creationId xmlns:a16="http://schemas.microsoft.com/office/drawing/2014/main" id="{89496232-3AD1-47FA-B5A2-80EE0915A702}"/>
              </a:ext>
            </a:extLst>
          </p:cNvPr>
          <p:cNvSpPr txBox="1"/>
          <p:nvPr/>
        </p:nvSpPr>
        <p:spPr>
          <a:xfrm>
            <a:off x="1202422" y="1979801"/>
            <a:ext cx="3590488" cy="3139321"/>
          </a:xfrm>
          <a:prstGeom prst="rect">
            <a:avLst/>
          </a:prstGeom>
          <a:noFill/>
        </p:spPr>
        <p:txBody>
          <a:bodyPr wrap="square" rtlCol="0">
            <a:spAutoFit/>
          </a:bodyPr>
          <a:lstStyle/>
          <a:p>
            <a:pPr lvl="0"/>
            <a:r>
              <a:rPr lang="en-US" dirty="0"/>
              <a:t>ESP 32 Board</a:t>
            </a:r>
          </a:p>
          <a:p>
            <a:pPr lvl="0"/>
            <a:r>
              <a:rPr lang="en-US" dirty="0"/>
              <a:t>Colored LEDs: Red, Yellow, Green, and Blue</a:t>
            </a:r>
          </a:p>
          <a:p>
            <a:pPr lvl="0"/>
            <a:r>
              <a:rPr lang="en-US" dirty="0"/>
              <a:t>220 Ohm Resistors (optional)</a:t>
            </a:r>
          </a:p>
          <a:p>
            <a:pPr lvl="0"/>
            <a:r>
              <a:rPr lang="en-US" dirty="0"/>
              <a:t>Wires</a:t>
            </a:r>
          </a:p>
          <a:p>
            <a:pPr lvl="0"/>
            <a:r>
              <a:rPr lang="en-US" dirty="0"/>
              <a:t>Breadboard(s)</a:t>
            </a:r>
          </a:p>
          <a:p>
            <a:pPr lvl="0"/>
            <a:r>
              <a:rPr lang="en-US" dirty="0"/>
              <a:t>LCD Unit with I2C Adapter</a:t>
            </a:r>
          </a:p>
          <a:p>
            <a:pPr lvl="0"/>
            <a:r>
              <a:rPr lang="en-US" dirty="0"/>
              <a:t>Active Buzzer</a:t>
            </a:r>
          </a:p>
          <a:p>
            <a:pPr lvl="0"/>
            <a:r>
              <a:rPr lang="en-US" dirty="0"/>
              <a:t>Mini Router </a:t>
            </a:r>
          </a:p>
          <a:p>
            <a:pPr lvl="0"/>
            <a:r>
              <a:rPr lang="en-US" dirty="0"/>
              <a:t>Push Button(s) </a:t>
            </a:r>
          </a:p>
          <a:p>
            <a:pPr lvl="0"/>
            <a:r>
              <a:rPr lang="en-US" dirty="0"/>
              <a:t>PIR Motion Sensor</a:t>
            </a:r>
          </a:p>
        </p:txBody>
      </p:sp>
      <p:sp>
        <p:nvSpPr>
          <p:cNvPr id="7" name="TextBox 6">
            <a:extLst>
              <a:ext uri="{FF2B5EF4-FFF2-40B4-BE49-F238E27FC236}">
                <a16:creationId xmlns:a16="http://schemas.microsoft.com/office/drawing/2014/main" id="{2383256D-D51E-4BFA-B504-03F39D7D4D05}"/>
              </a:ext>
            </a:extLst>
          </p:cNvPr>
          <p:cNvSpPr txBox="1"/>
          <p:nvPr/>
        </p:nvSpPr>
        <p:spPr>
          <a:xfrm>
            <a:off x="1020311" y="5545125"/>
            <a:ext cx="10151378" cy="369332"/>
          </a:xfrm>
          <a:prstGeom prst="rect">
            <a:avLst/>
          </a:prstGeom>
          <a:noFill/>
        </p:spPr>
        <p:txBody>
          <a:bodyPr wrap="square" rtlCol="0">
            <a:spAutoFit/>
          </a:bodyPr>
          <a:lstStyle/>
          <a:p>
            <a:r>
              <a:rPr lang="en-US" dirty="0"/>
              <a:t>Inventoried all the necessary components for the project.</a:t>
            </a:r>
          </a:p>
        </p:txBody>
      </p:sp>
    </p:spTree>
    <p:extLst>
      <p:ext uri="{BB962C8B-B14F-4D97-AF65-F5344CB8AC3E}">
        <p14:creationId xmlns:p14="http://schemas.microsoft.com/office/powerpoint/2010/main" val="45574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AE08-DC55-4A04-A066-E5FC537DF2DA}"/>
              </a:ext>
            </a:extLst>
          </p:cNvPr>
          <p:cNvSpPr>
            <a:spLocks noGrp="1"/>
          </p:cNvSpPr>
          <p:nvPr>
            <p:ph type="title"/>
          </p:nvPr>
        </p:nvSpPr>
        <p:spPr>
          <a:xfrm>
            <a:off x="2527918" y="822998"/>
            <a:ext cx="7958331" cy="1077229"/>
          </a:xfrm>
        </p:spPr>
        <p:txBody>
          <a:bodyPr/>
          <a:lstStyle/>
          <a:p>
            <a:pPr algn="ctr"/>
            <a:r>
              <a:rPr lang="en-US" dirty="0"/>
              <a:t>Powering and Mounting ESP32 Controller</a:t>
            </a:r>
          </a:p>
        </p:txBody>
      </p:sp>
      <p:pic>
        <p:nvPicPr>
          <p:cNvPr id="5" name="Content Placeholder 4" descr="A picture containing text, electronics&#10;&#10;Description automatically generated">
            <a:extLst>
              <a:ext uri="{FF2B5EF4-FFF2-40B4-BE49-F238E27FC236}">
                <a16:creationId xmlns:a16="http://schemas.microsoft.com/office/drawing/2014/main" id="{C0FEAF10-2CA0-4A20-A83B-436480DC0A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8094" y="2216691"/>
            <a:ext cx="2055812" cy="2741083"/>
          </a:xfrm>
        </p:spPr>
      </p:pic>
      <p:sp>
        <p:nvSpPr>
          <p:cNvPr id="6" name="TextBox 5">
            <a:extLst>
              <a:ext uri="{FF2B5EF4-FFF2-40B4-BE49-F238E27FC236}">
                <a16:creationId xmlns:a16="http://schemas.microsoft.com/office/drawing/2014/main" id="{98611EC8-EB96-42E6-8D6C-01728ED0445D}"/>
              </a:ext>
            </a:extLst>
          </p:cNvPr>
          <p:cNvSpPr txBox="1"/>
          <p:nvPr/>
        </p:nvSpPr>
        <p:spPr>
          <a:xfrm>
            <a:off x="1132514" y="5444455"/>
            <a:ext cx="9926972" cy="369332"/>
          </a:xfrm>
          <a:prstGeom prst="rect">
            <a:avLst/>
          </a:prstGeom>
          <a:noFill/>
        </p:spPr>
        <p:txBody>
          <a:bodyPr wrap="square" rtlCol="0">
            <a:spAutoFit/>
          </a:bodyPr>
          <a:lstStyle/>
          <a:p>
            <a:r>
              <a:rPr lang="en-US" dirty="0"/>
              <a:t>Mounted the esp32 to breadboards and connected it to the computer to make sure it was recognized</a:t>
            </a:r>
          </a:p>
        </p:txBody>
      </p:sp>
    </p:spTree>
    <p:extLst>
      <p:ext uri="{BB962C8B-B14F-4D97-AF65-F5344CB8AC3E}">
        <p14:creationId xmlns:p14="http://schemas.microsoft.com/office/powerpoint/2010/main" val="339703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1C8B-BAB8-4FE7-A01F-8300257A9CBD}"/>
              </a:ext>
            </a:extLst>
          </p:cNvPr>
          <p:cNvSpPr>
            <a:spLocks noGrp="1"/>
          </p:cNvSpPr>
          <p:nvPr>
            <p:ph type="title"/>
          </p:nvPr>
        </p:nvSpPr>
        <p:spPr/>
        <p:txBody>
          <a:bodyPr/>
          <a:lstStyle/>
          <a:p>
            <a:pPr algn="ctr"/>
            <a:r>
              <a:rPr lang="en-US" dirty="0"/>
              <a:t>Installing Arduino Ide</a:t>
            </a:r>
          </a:p>
        </p:txBody>
      </p:sp>
      <p:pic>
        <p:nvPicPr>
          <p:cNvPr id="5" name="Content Placeholder 4" descr="Graphical user interface, application&#10;&#10;Description automatically generated">
            <a:extLst>
              <a:ext uri="{FF2B5EF4-FFF2-40B4-BE49-F238E27FC236}">
                <a16:creationId xmlns:a16="http://schemas.microsoft.com/office/drawing/2014/main" id="{04E1C9C3-4A91-4D1A-97E3-2E88FEE0B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174" y="2052638"/>
            <a:ext cx="5096589" cy="3997325"/>
          </a:xfrm>
        </p:spPr>
      </p:pic>
    </p:spTree>
    <p:extLst>
      <p:ext uri="{BB962C8B-B14F-4D97-AF65-F5344CB8AC3E}">
        <p14:creationId xmlns:p14="http://schemas.microsoft.com/office/powerpoint/2010/main" val="180510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832F-61D9-4181-A974-68BB5C8CDB1F}"/>
              </a:ext>
            </a:extLst>
          </p:cNvPr>
          <p:cNvSpPr>
            <a:spLocks noGrp="1"/>
          </p:cNvSpPr>
          <p:nvPr>
            <p:ph type="title"/>
          </p:nvPr>
        </p:nvSpPr>
        <p:spPr/>
        <p:txBody>
          <a:bodyPr/>
          <a:lstStyle/>
          <a:p>
            <a:pPr algn="ctr"/>
            <a:r>
              <a:rPr lang="en-US" dirty="0"/>
              <a:t>Using Wi-Fi Scan feature of Arduino IDE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5A487E2-6781-4B1B-98AA-D4E61ACC5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363" y="2363180"/>
            <a:ext cx="7796212" cy="3376241"/>
          </a:xfrm>
        </p:spPr>
      </p:pic>
    </p:spTree>
    <p:extLst>
      <p:ext uri="{BB962C8B-B14F-4D97-AF65-F5344CB8AC3E}">
        <p14:creationId xmlns:p14="http://schemas.microsoft.com/office/powerpoint/2010/main" val="170699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1C2A-31EA-4468-8BC2-6EC33D78CA2F}"/>
              </a:ext>
            </a:extLst>
          </p:cNvPr>
          <p:cNvSpPr>
            <a:spLocks noGrp="1"/>
          </p:cNvSpPr>
          <p:nvPr>
            <p:ph type="ctrTitle"/>
          </p:nvPr>
        </p:nvSpPr>
        <p:spPr/>
        <p:txBody>
          <a:bodyPr/>
          <a:lstStyle/>
          <a:p>
            <a:r>
              <a:rPr lang="en-US" dirty="0"/>
              <a:t>Adding Traffic Lights</a:t>
            </a:r>
          </a:p>
        </p:txBody>
      </p:sp>
      <p:sp>
        <p:nvSpPr>
          <p:cNvPr id="3" name="Subtitle 2">
            <a:extLst>
              <a:ext uri="{FF2B5EF4-FFF2-40B4-BE49-F238E27FC236}">
                <a16:creationId xmlns:a16="http://schemas.microsoft.com/office/drawing/2014/main" id="{8989CD5A-5E4D-4579-8DD8-96937AF5868C}"/>
              </a:ext>
            </a:extLst>
          </p:cNvPr>
          <p:cNvSpPr>
            <a:spLocks noGrp="1"/>
          </p:cNvSpPr>
          <p:nvPr>
            <p:ph type="subTitle" idx="1"/>
          </p:nvPr>
        </p:nvSpPr>
        <p:spPr/>
        <p:txBody>
          <a:bodyPr/>
          <a:lstStyle/>
          <a:p>
            <a:r>
              <a:rPr lang="en-US" dirty="0"/>
              <a:t>Creating the Traffic Controller</a:t>
            </a:r>
          </a:p>
        </p:txBody>
      </p:sp>
    </p:spTree>
    <p:extLst>
      <p:ext uri="{BB962C8B-B14F-4D97-AF65-F5344CB8AC3E}">
        <p14:creationId xmlns:p14="http://schemas.microsoft.com/office/powerpoint/2010/main" val="1277105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257</TotalTime>
  <Words>639</Words>
  <Application>Microsoft Office PowerPoint</Application>
  <PresentationFormat>Widescreen</PresentationFormat>
  <Paragraphs>88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MS Shell Dlg 2</vt:lpstr>
      <vt:lpstr>Wingdings</vt:lpstr>
      <vt:lpstr>Wingdings 3</vt:lpstr>
      <vt:lpstr>Madison</vt:lpstr>
      <vt:lpstr>CEIS 114 PROJECT: Traffic Light</vt:lpstr>
      <vt:lpstr>Table of Contents</vt:lpstr>
      <vt:lpstr>Introduction</vt:lpstr>
      <vt:lpstr>Planning for Iot Traffic Controller</vt:lpstr>
      <vt:lpstr>Inventory</vt:lpstr>
      <vt:lpstr>Powering and Mounting ESP32 Controller</vt:lpstr>
      <vt:lpstr>Installing Arduino Ide</vt:lpstr>
      <vt:lpstr>Using Wi-Fi Scan feature of Arduino IDE</vt:lpstr>
      <vt:lpstr>Adding Traffic Lights</vt:lpstr>
      <vt:lpstr>Working Circuit with LED’s</vt:lpstr>
      <vt:lpstr>Code for ESP32 with LED’s</vt:lpstr>
      <vt:lpstr>Adding Second Set of LED’s</vt:lpstr>
      <vt:lpstr>Circuit working with LED’s</vt:lpstr>
      <vt:lpstr>Code for additional traffic light added</vt:lpstr>
      <vt:lpstr>Adding Crosswalk Button</vt:lpstr>
      <vt:lpstr>Added crosswalk button to Traffic Light</vt:lpstr>
      <vt:lpstr>Code for circuit with crosswalk button added</vt:lpstr>
      <vt:lpstr>Serial Monitor showing code working for crosswalk button</vt:lpstr>
      <vt:lpstr>Adding LCD and Buzzer</vt:lpstr>
      <vt:lpstr>Added LCD for Crosswalk and Buzzer </vt:lpstr>
      <vt:lpstr>Code for Added LCD and Buzzer</vt:lpstr>
      <vt:lpstr>Serial Monitor to Show Crosswalk Working</vt:lpstr>
      <vt:lpstr>Adding Smart Sensor</vt:lpstr>
      <vt:lpstr>Working Traffic light with Emergency Button and Smart Sensor</vt:lpstr>
      <vt:lpstr>Code for Circuit </vt:lpstr>
      <vt:lpstr>Serial Monitor to Show components Working</vt:lpstr>
      <vt:lpstr>Challenges</vt:lpstr>
      <vt:lpstr>Career Skills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Devaraj</dc:creator>
  <cp:lastModifiedBy>Daniel, Devaraj</cp:lastModifiedBy>
  <cp:revision>19</cp:revision>
  <dcterms:created xsi:type="dcterms:W3CDTF">2021-04-23T06:53:14Z</dcterms:created>
  <dcterms:modified xsi:type="dcterms:W3CDTF">2021-04-23T21:05:10Z</dcterms:modified>
</cp:coreProperties>
</file>